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5" r:id="rId4"/>
    <p:sldId id="258" r:id="rId5"/>
    <p:sldId id="261" r:id="rId6"/>
    <p:sldId id="264" r:id="rId7"/>
    <p:sldId id="259" r:id="rId8"/>
    <p:sldId id="260" r:id="rId9"/>
    <p:sldId id="263" r:id="rId10"/>
    <p:sldId id="262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4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3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0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5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27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6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4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0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12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52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0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G"/><Relationship Id="rId26" Type="http://schemas.openxmlformats.org/officeDocument/2006/relationships/image" Target="../media/image70.jpeg"/><Relationship Id="rId3" Type="http://schemas.openxmlformats.org/officeDocument/2006/relationships/image" Target="../media/image48.gif"/><Relationship Id="rId21" Type="http://schemas.openxmlformats.org/officeDocument/2006/relationships/image" Target="../media/image65.JP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image" Target="../media/image7.gif"/><Relationship Id="rId16" Type="http://schemas.openxmlformats.org/officeDocument/2006/relationships/image" Target="../media/image60.jpeg"/><Relationship Id="rId20" Type="http://schemas.openxmlformats.org/officeDocument/2006/relationships/image" Target="../media/image64.JPG"/><Relationship Id="rId29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55.jpeg"/><Relationship Id="rId24" Type="http://schemas.openxmlformats.org/officeDocument/2006/relationships/image" Target="../media/image68.jpeg"/><Relationship Id="rId5" Type="http://schemas.openxmlformats.org/officeDocument/2006/relationships/image" Target="../media/image50.JP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28" Type="http://schemas.openxmlformats.org/officeDocument/2006/relationships/image" Target="../media/image72.gif"/><Relationship Id="rId10" Type="http://schemas.openxmlformats.org/officeDocument/2006/relationships/image" Target="../media/image54.jpeg"/><Relationship Id="rId19" Type="http://schemas.openxmlformats.org/officeDocument/2006/relationships/image" Target="../media/image63.JPG"/><Relationship Id="rId31" Type="http://schemas.openxmlformats.org/officeDocument/2006/relationships/image" Target="../media/image5.gif"/><Relationship Id="rId4" Type="http://schemas.openxmlformats.org/officeDocument/2006/relationships/image" Target="../media/image49.gif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Relationship Id="rId27" Type="http://schemas.openxmlformats.org/officeDocument/2006/relationships/image" Target="../media/image71.jpeg"/><Relationship Id="rId30" Type="http://schemas.openxmlformats.org/officeDocument/2006/relationships/image" Target="../media/image7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4.gif"/><Relationship Id="rId7" Type="http://schemas.openxmlformats.org/officeDocument/2006/relationships/image" Target="../media/image78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11" Type="http://schemas.openxmlformats.org/officeDocument/2006/relationships/image" Target="../media/image7.gif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gif"/><Relationship Id="rId7" Type="http://schemas.openxmlformats.org/officeDocument/2006/relationships/image" Target="../media/image9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5.gif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7.gif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gif"/><Relationship Id="rId7" Type="http://schemas.openxmlformats.org/officeDocument/2006/relationships/image" Target="../media/image23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7.gi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1.JPG"/><Relationship Id="rId7" Type="http://schemas.openxmlformats.org/officeDocument/2006/relationships/image" Target="../media/image5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7.gif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5.gif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5" Type="http://schemas.openxmlformats.org/officeDocument/2006/relationships/image" Target="../media/image44.JPG"/><Relationship Id="rId10" Type="http://schemas.openxmlformats.org/officeDocument/2006/relationships/image" Target="../media/image39.jpeg"/><Relationship Id="rId4" Type="http://schemas.openxmlformats.org/officeDocument/2006/relationships/image" Target="../media/image4.gif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2204864"/>
            <a:ext cx="7272808" cy="20423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Ах, лето, лето, 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ето!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Весёлая пора!!!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9453" y="6165304"/>
            <a:ext cx="270101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Группа «Ягодки»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25144"/>
            <a:ext cx="1698501" cy="1267538"/>
          </a:xfrm>
          <a:prstGeom prst="rect">
            <a:avLst/>
          </a:prstGeom>
        </p:spPr>
      </p:pic>
      <p:pic>
        <p:nvPicPr>
          <p:cNvPr id="2" name="detskie_pesni_-_pesenka_o_lete_(zvukoff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5436096" y="0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Красный бант, красный бант 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В белую горошину. 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Я иду в детский сад, 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Девочка хорошая.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33" y="516952"/>
            <a:ext cx="1212726" cy="978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66" y="202748"/>
            <a:ext cx="1656195" cy="16066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13" y="1916832"/>
            <a:ext cx="2438400" cy="3251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2" y="2100679"/>
            <a:ext cx="5905500" cy="44291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" y="2100678"/>
            <a:ext cx="5922855" cy="44421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" y="2099065"/>
            <a:ext cx="5925005" cy="44437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2" y="2131480"/>
            <a:ext cx="5864432" cy="43983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1" y="2131479"/>
            <a:ext cx="5892163" cy="44191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1" y="2099064"/>
            <a:ext cx="5907652" cy="44307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2" y="2097971"/>
            <a:ext cx="5909108" cy="44318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2" y="2120926"/>
            <a:ext cx="5907648" cy="443073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17338" r="22054" b="27087"/>
          <a:stretch/>
        </p:blipFill>
        <p:spPr>
          <a:xfrm>
            <a:off x="181832" y="2131480"/>
            <a:ext cx="5858071" cy="44452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1" y="2100679"/>
            <a:ext cx="5922853" cy="444214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0" y="2097971"/>
            <a:ext cx="5956943" cy="446770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" y="2097971"/>
            <a:ext cx="5971680" cy="447876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1930" r="14613" b="12324"/>
          <a:stretch/>
        </p:blipFill>
        <p:spPr>
          <a:xfrm>
            <a:off x="181830" y="2087407"/>
            <a:ext cx="5922853" cy="448932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0" y="2099063"/>
            <a:ext cx="5970223" cy="447766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0" y="2113789"/>
            <a:ext cx="5950588" cy="446294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" y="2086329"/>
            <a:ext cx="5940152" cy="44551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9" y="2120925"/>
            <a:ext cx="5941073" cy="445580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8" y="2087407"/>
            <a:ext cx="5985765" cy="448932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0" y="2113788"/>
            <a:ext cx="6029773" cy="452232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" y="2131480"/>
            <a:ext cx="6040459" cy="453034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9" y="2131480"/>
            <a:ext cx="5984723" cy="4488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2068">
            <a:off x="-4765" y="2028061"/>
            <a:ext cx="1202465" cy="7846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74" y="1691173"/>
            <a:ext cx="1285875" cy="1304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621">
            <a:off x="5318933" y="2050715"/>
            <a:ext cx="1028700" cy="1038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8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4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2411760" y="-3123"/>
            <a:ext cx="6663233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Лето двери тихо прикрывает,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Осень всё багрянцем устилает,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Будет долго-долго сниться лето,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Ярко-рыжим солнышком согрето!!!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800"/>
            <a:ext cx="5730056" cy="4297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/>
          <a:stretch/>
        </p:blipFill>
        <p:spPr>
          <a:xfrm>
            <a:off x="467545" y="2214170"/>
            <a:ext cx="5730055" cy="4297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209799"/>
            <a:ext cx="5730055" cy="42975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2209800"/>
            <a:ext cx="5730053" cy="42975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2209800"/>
            <a:ext cx="5730053" cy="42975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2209800"/>
            <a:ext cx="5730053" cy="42975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2209800"/>
            <a:ext cx="5730053" cy="42975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2964892" cy="29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0" y="-35884"/>
            <a:ext cx="6840760" cy="6840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45" y="260648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sp>
        <p:nvSpPr>
          <p:cNvPr id="9" name="Горизонтальный свиток 8"/>
          <p:cNvSpPr/>
          <p:nvPr/>
        </p:nvSpPr>
        <p:spPr>
          <a:xfrm>
            <a:off x="6519217" y="1395384"/>
            <a:ext cx="2555776" cy="3185744"/>
          </a:xfrm>
          <a:prstGeom prst="horizontalScroll">
            <a:avLst>
              <a:gd name="adj" fmla="val 6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Мы зарядкой занимались:</a:t>
            </a:r>
          </a:p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 На носочки поднимались</a:t>
            </a:r>
          </a:p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 И тянули ручки ввысь,</a:t>
            </a:r>
          </a:p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 Ну-ка, солнышка коснись</a:t>
            </a:r>
            <a:r>
              <a:rPr lang="ru-RU" sz="1400" b="1" i="1" dirty="0" smtClean="0">
                <a:solidFill>
                  <a:srgbClr val="FFFF00"/>
                </a:solidFill>
              </a:rPr>
              <a:t>!</a:t>
            </a:r>
          </a:p>
          <a:p>
            <a:pPr algn="ctr"/>
            <a:r>
              <a:rPr lang="ru-RU" sz="1400" b="1" i="1" dirty="0" smtClean="0">
                <a:solidFill>
                  <a:srgbClr val="FFFF00"/>
                </a:solidFill>
              </a:rPr>
              <a:t> </a:t>
            </a:r>
            <a:r>
              <a:rPr lang="ru-RU" sz="1400" b="1" i="1" dirty="0">
                <a:solidFill>
                  <a:srgbClr val="FFFF00"/>
                </a:solidFill>
              </a:rPr>
              <a:t>А потом мы приседали,</a:t>
            </a:r>
          </a:p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 Меньше мышки в норке стали.</a:t>
            </a:r>
          </a:p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 Ну-ка, спрячемся от кошки:</a:t>
            </a:r>
          </a:p>
          <a:p>
            <a:pPr algn="ctr"/>
            <a:r>
              <a:rPr lang="ru-RU" sz="1400" b="1" i="1" dirty="0">
                <a:solidFill>
                  <a:srgbClr val="FFFF00"/>
                </a:solidFill>
              </a:rPr>
              <a:t> Носик прижимаем к ножке.</a:t>
            </a:r>
          </a:p>
          <a:p>
            <a:pPr algn="ctr"/>
            <a:endParaRPr lang="ru-RU" sz="1200" b="1" i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4620"/>
            <a:ext cx="4843536" cy="3632652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2123729" y="21294"/>
            <a:ext cx="6435110" cy="137409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Каждый день 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на площадке начинается с зарядки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4812655" cy="3609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00781"/>
            <a:ext cx="5075403" cy="38065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7" y="2768717"/>
            <a:ext cx="4930044" cy="36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5436096" y="0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Пусть всегда будет мир.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Пусть будет безопасная дорога!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0" y="2222198"/>
            <a:ext cx="5785533" cy="4339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/>
          <a:stretch/>
        </p:blipFill>
        <p:spPr>
          <a:xfrm rot="10800000">
            <a:off x="423600" y="2209799"/>
            <a:ext cx="5774000" cy="43515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800"/>
            <a:ext cx="5802064" cy="43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0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5436096" y="0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Я  пускаю  пузыри!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Их  так  много,  посмотри,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Надо  мной  </a:t>
            </a:r>
            <a:r>
              <a:rPr lang="ru-RU" b="1" i="1" dirty="0" smtClean="0">
                <a:solidFill>
                  <a:srgbClr val="7030A0"/>
                </a:solidFill>
              </a:rPr>
              <a:t>летают,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 Солнце  в  них  сияет</a:t>
            </a:r>
            <a:r>
              <a:rPr lang="ru-RU" sz="2800" b="1" i="1" dirty="0" smtClean="0">
                <a:solidFill>
                  <a:srgbClr val="7030A0"/>
                </a:solidFill>
              </a:rPr>
              <a:t>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1" y="2161968"/>
            <a:ext cx="6048672" cy="4536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8" y="2161968"/>
            <a:ext cx="6009189" cy="45068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8" y="2209799"/>
            <a:ext cx="5984692" cy="44885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7" y="2138806"/>
            <a:ext cx="6079553" cy="4559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0" y="116632"/>
            <a:ext cx="6928422" cy="4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5436096" y="0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7030A0"/>
                </a:solidFill>
              </a:rPr>
              <a:t>Увлекательное дело -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Пузырями рисовать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</a:rPr>
              <a:t>Взяли краски у зари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</a:rPr>
              <a:t> Эти чудо-пузыри!</a:t>
            </a:r>
            <a:endParaRPr lang="ru-RU" sz="2000" b="1" i="1" dirty="0" smtClean="0">
              <a:solidFill>
                <a:srgbClr val="7030A0"/>
              </a:solidFill>
            </a:endParaRPr>
          </a:p>
          <a:p>
            <a:pPr algn="ctr"/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0" y="116632"/>
            <a:ext cx="6928422" cy="4143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11985" r="5340" b="5171"/>
          <a:stretch/>
        </p:blipFill>
        <p:spPr>
          <a:xfrm rot="5400000">
            <a:off x="679740" y="2144130"/>
            <a:ext cx="555227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4716016" y="-3123"/>
            <a:ext cx="4358977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Божью Коровку можно поймать,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Черные точки пересчитать.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Раз, два, три... Не успела!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Божья коровка моя улетела!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r="4174" b="25169"/>
          <a:stretch/>
        </p:blipFill>
        <p:spPr>
          <a:xfrm>
            <a:off x="251519" y="2580516"/>
            <a:ext cx="6029391" cy="3368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58" y="4233229"/>
            <a:ext cx="3107535" cy="2605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5" y="106022"/>
            <a:ext cx="1512168" cy="19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5436096" y="0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Ветерок сидел на ветке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и смотрел, играют детки -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Веселятся они дружно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Эх, помочь наверно нужно.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27" y="1713262"/>
            <a:ext cx="5651466" cy="4238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966" y="1713261"/>
            <a:ext cx="5651467" cy="4238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874" y="1712611"/>
            <a:ext cx="5652210" cy="42391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50" y="2132856"/>
            <a:ext cx="3561903" cy="2671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5436096" y="0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Круглый, маленький, воздушный,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Непоседа непослушный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Рвётся в небо, к облакам,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Но на ниточке пока.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9" y="1993069"/>
            <a:ext cx="5904656" cy="4428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02" y="2087125"/>
            <a:ext cx="1296144" cy="25274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5" y="1981052"/>
            <a:ext cx="5951303" cy="44284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3" y="2012170"/>
            <a:ext cx="5916936" cy="44377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9" y="1981052"/>
            <a:ext cx="5916936" cy="44377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6" y="1999157"/>
            <a:ext cx="5904656" cy="44284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6" y="2013902"/>
            <a:ext cx="5951303" cy="44634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7" y="2012170"/>
            <a:ext cx="5921285" cy="44409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8" y="2008706"/>
            <a:ext cx="5921555" cy="44411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7" y="2013902"/>
            <a:ext cx="5900317" cy="442523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3" y="1999157"/>
            <a:ext cx="6017405" cy="44507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7390">
            <a:off x="2871934" y="-63344"/>
            <a:ext cx="1038329" cy="20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5592211" y="-3123"/>
            <a:ext cx="3482782" cy="201217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На лесной полянке чудо -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на цветочках  бантики,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это бабочки расселись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 как цветные фантики.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4" y="-171400"/>
            <a:ext cx="1944216" cy="1944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1" y="4917272"/>
            <a:ext cx="2669282" cy="1911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41022"/>
            <a:ext cx="952500" cy="9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6063" r="3409" b="6481"/>
          <a:stretch/>
        </p:blipFill>
        <p:spPr>
          <a:xfrm>
            <a:off x="395536" y="2348880"/>
            <a:ext cx="5447272" cy="3863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47" y="2190610"/>
            <a:ext cx="2042510" cy="2124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83" y="191532"/>
            <a:ext cx="1966297" cy="21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240</Words>
  <Application>Microsoft Office PowerPoint</Application>
  <PresentationFormat>Экран (4:3)</PresentationFormat>
  <Paragraphs>46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2015-08-25T18:12:55Z</dcterms:created>
  <dcterms:modified xsi:type="dcterms:W3CDTF">2015-09-06T17:51:23Z</dcterms:modified>
</cp:coreProperties>
</file>