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7" r:id="rId3"/>
    <p:sldId id="256" r:id="rId4"/>
    <p:sldId id="266" r:id="rId5"/>
    <p:sldId id="260" r:id="rId6"/>
    <p:sldId id="259" r:id="rId7"/>
    <p:sldId id="268" r:id="rId8"/>
    <p:sldId id="257" r:id="rId9"/>
    <p:sldId id="269" r:id="rId10"/>
    <p:sldId id="263" r:id="rId11"/>
    <p:sldId id="262" r:id="rId12"/>
    <p:sldId id="264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35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68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218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23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36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837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431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48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91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438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59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042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014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333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67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60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02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323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534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66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643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00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3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888AA6BF-6F5D-4242-842C-B2DF94EBEF83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DE9F237-0B86-4386-B7E4-E378B3B83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31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7421" y="986388"/>
            <a:ext cx="8707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Цель: </a:t>
            </a:r>
            <a:r>
              <a:rPr lang="ru-RU" sz="2400" i="1" dirty="0">
                <a:solidFill>
                  <a:srgbClr val="FF0000"/>
                </a:solidFill>
              </a:rPr>
              <a:t>формирование представления о сельскохозяйственной </a:t>
            </a:r>
            <a:r>
              <a:rPr lang="ru-RU" sz="2400" i="1" dirty="0" smtClean="0">
                <a:solidFill>
                  <a:srgbClr val="FF0000"/>
                </a:solidFill>
              </a:rPr>
              <a:t>технике Ростсельмаша, </a:t>
            </a:r>
            <a:r>
              <a:rPr lang="ru-RU" sz="2400" i="1" dirty="0">
                <a:solidFill>
                  <a:srgbClr val="FF0000"/>
                </a:solidFill>
              </a:rPr>
              <a:t>ее разновидностях, назначении и использовании сельскими тружениками.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31143" y="196839"/>
            <a:ext cx="6738900" cy="6902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Сельхозтехника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Ростсельмаша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5704764" y="5158854"/>
            <a:ext cx="3179928" cy="1549022"/>
          </a:xfrm>
          <a:prstGeom prst="horizontalScroll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Выполнила: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Воспитатель  Звенигородская Н.Е.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г</a:t>
            </a:r>
            <a:r>
              <a:rPr lang="ru-RU" dirty="0" smtClean="0">
                <a:solidFill>
                  <a:srgbClr val="C00000"/>
                </a:solidFill>
              </a:rPr>
              <a:t>ород Белая Калитва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53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4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6140">
        <p:wipe/>
      </p:transition>
    </mc:Choice>
    <mc:Fallback xmlns="">
      <p:transition advClick="0" advTm="1614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r="4780"/>
          <a:stretch/>
        </p:blipFill>
        <p:spPr>
          <a:xfrm>
            <a:off x="191069" y="2116456"/>
            <a:ext cx="8748215" cy="45300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84580" y="224135"/>
            <a:ext cx="57611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Посевная техника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«Сеялк</a:t>
            </a:r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349" y="5921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7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200">
        <p:wipe/>
      </p:transition>
    </mc:Choice>
    <mc:Fallback xmlns="">
      <p:transition advClick="0" advTm="82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6380"/>
          <a:stretch/>
        </p:blipFill>
        <p:spPr>
          <a:xfrm>
            <a:off x="189164" y="1652432"/>
            <a:ext cx="8785143" cy="50759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12308" y="469795"/>
            <a:ext cx="4938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Опрыскиватели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588" y="6118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10">
        <p:wipe/>
      </p:transition>
    </mc:Choice>
    <mc:Fallback xmlns="">
      <p:transition advClick="0" advTm="801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88" y="626269"/>
            <a:ext cx="3414135" cy="252636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756" y="626269"/>
            <a:ext cx="3740195" cy="2526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902" y="3864919"/>
            <a:ext cx="3816432" cy="2466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3756" y="3763585"/>
            <a:ext cx="3792447" cy="25681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2000" y="281136"/>
            <a:ext cx="2369045" cy="6902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Кормо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уборочный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комбайн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990" y="252011"/>
            <a:ext cx="2395936" cy="7193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5990" y="3546290"/>
            <a:ext cx="2137630" cy="6372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Колесный 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трактор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3546290"/>
            <a:ext cx="2137630" cy="6372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Гусеничный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трактор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5990" y="604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6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7400">
        <p:wipe/>
      </p:transition>
    </mc:Choice>
    <mc:Fallback>
      <p:transition advClick="0" advTm="174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51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9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4910">
        <p:wipe/>
      </p:transition>
    </mc:Choice>
    <mc:Fallback xmlns="">
      <p:transition advClick="0" advTm="1491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t="1000" r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16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2050">
        <p:wipe/>
      </p:transition>
    </mc:Choice>
    <mc:Fallback xmlns="">
      <p:transition advClick="0" advTm="1205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1" y="142248"/>
            <a:ext cx="8816455" cy="65178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6461" y="142248"/>
            <a:ext cx="8672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Зерноуборочные комбайны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698" y="5949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410">
        <p:wipe/>
      </p:transition>
    </mc:Choice>
    <mc:Fallback xmlns="">
      <p:transition advClick="0" advTm="1041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5748" y="306022"/>
            <a:ext cx="7465738" cy="6902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Кормо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уборочные комбайны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9" b="17024"/>
          <a:stretch/>
        </p:blipFill>
        <p:spPr>
          <a:xfrm>
            <a:off x="422873" y="996286"/>
            <a:ext cx="8311487" cy="5539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896" y="5826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30">
        <p:wipe/>
      </p:transition>
    </mc:Choice>
    <mc:Fallback xmlns="">
      <p:transition advClick="0" advTm="1003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9"/>
          <a:stretch/>
        </p:blipFill>
        <p:spPr>
          <a:xfrm>
            <a:off x="477896" y="3755340"/>
            <a:ext cx="4404006" cy="2657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296801" y="303131"/>
            <a:ext cx="3040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Трактора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11" y="1805529"/>
            <a:ext cx="4417030" cy="2912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88" y="434786"/>
            <a:ext cx="4372714" cy="2741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896" y="5962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7860">
        <p:wipe/>
      </p:transition>
    </mc:Choice>
    <mc:Fallback xmlns="">
      <p:transition advClick="0" advTm="1786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3" y="2449310"/>
            <a:ext cx="8743619" cy="42244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8363" y="114953"/>
            <a:ext cx="77821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«Почвообрабатывающая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техника»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531" y="6064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2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750">
        <p:wipe/>
      </p:transition>
    </mc:Choice>
    <mc:Fallback xmlns="">
      <p:transition advClick="0" advTm="875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7" y="437782"/>
            <a:ext cx="3816078" cy="3736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473125" y="770045"/>
            <a:ext cx="2619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Бороны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69" y="2853816"/>
            <a:ext cx="6208698" cy="3492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179" y="6041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870">
        <p:wipe/>
      </p:transition>
    </mc:Choice>
    <mc:Fallback xmlns="">
      <p:transition advClick="0" advTm="1187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6"/>
          <a:stretch/>
        </p:blipFill>
        <p:spPr>
          <a:xfrm>
            <a:off x="145574" y="1174760"/>
            <a:ext cx="8793709" cy="5510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2879" y="251430"/>
            <a:ext cx="4059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Культиватор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588" y="6075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2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800">
        <p:wipe/>
      </p:transition>
    </mc:Choice>
    <mc:Fallback xmlns="">
      <p:transition advClick="0" advTm="88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176</TotalTime>
  <Words>54</Words>
  <Application>Microsoft Office PowerPoint</Application>
  <PresentationFormat>Экран (4:3)</PresentationFormat>
  <Paragraphs>21</Paragraphs>
  <Slides>12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Corbel</vt:lpstr>
      <vt:lpstr>Тема Office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dcterms:created xsi:type="dcterms:W3CDTF">2022-09-28T15:50:56Z</dcterms:created>
  <dcterms:modified xsi:type="dcterms:W3CDTF">2022-09-29T17:37:58Z</dcterms:modified>
</cp:coreProperties>
</file>