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8" r:id="rId11"/>
    <p:sldId id="269" r:id="rId12"/>
    <p:sldId id="271" r:id="rId13"/>
  </p:sldIdLst>
  <p:sldSz cx="12192000" cy="16256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92" y="-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0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7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54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8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7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05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4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1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5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9446B-B3F0-4995-B3D5-1CCAF358205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91A3-3D8A-408B-9C01-27AD1BECD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9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" y="668216"/>
            <a:ext cx="11715938" cy="11394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9" y="11324492"/>
            <a:ext cx="12056871" cy="493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4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50295"/>
              </p:ext>
            </p:extLst>
          </p:nvPr>
        </p:nvGraphicFramePr>
        <p:xfrm>
          <a:off x="492368" y="668214"/>
          <a:ext cx="11218986" cy="15263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9493"/>
                <a:gridCol w="5609493"/>
              </a:tblGrid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510" y="1100732"/>
            <a:ext cx="3724979" cy="2395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51" y="1100732"/>
            <a:ext cx="6151397" cy="3071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10" y="5082175"/>
            <a:ext cx="4078577" cy="2548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01" y="5431887"/>
            <a:ext cx="5700137" cy="1848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510" y="8694444"/>
            <a:ext cx="3626852" cy="2991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51" y="8608379"/>
            <a:ext cx="6151397" cy="29690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2396" y="12554362"/>
            <a:ext cx="2802843" cy="2799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850" y="12384612"/>
            <a:ext cx="615139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78299"/>
              </p:ext>
            </p:extLst>
          </p:nvPr>
        </p:nvGraphicFramePr>
        <p:xfrm>
          <a:off x="492368" y="668214"/>
          <a:ext cx="11218986" cy="3815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9493"/>
                <a:gridCol w="5609493"/>
              </a:tblGrid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910" y="834597"/>
            <a:ext cx="4310940" cy="3034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97" y="993230"/>
            <a:ext cx="6720553" cy="31429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67050" y="6324600"/>
            <a:ext cx="6096000" cy="3771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67050" y="10096500"/>
            <a:ext cx="6096000" cy="3943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апеция 14"/>
          <p:cNvSpPr/>
          <p:nvPr/>
        </p:nvSpPr>
        <p:spPr>
          <a:xfrm rot="16200000">
            <a:off x="744474" y="7773924"/>
            <a:ext cx="3771900" cy="873252"/>
          </a:xfrm>
          <a:prstGeom prst="trapezoid">
            <a:avLst>
              <a:gd name="adj" fmla="val 688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63050" y="6304459"/>
            <a:ext cx="883997" cy="37920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"/>
          <a:stretch/>
        </p:blipFill>
        <p:spPr>
          <a:xfrm>
            <a:off x="3094930" y="6324600"/>
            <a:ext cx="6040239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00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369" y="408285"/>
            <a:ext cx="365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Земляника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лесная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16389" y="219352"/>
            <a:ext cx="40933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Подорожник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большой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7800" y="2716749"/>
            <a:ext cx="3078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Зверобой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4208" y="4269910"/>
            <a:ext cx="3381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Шиповник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0971" y="5594499"/>
            <a:ext cx="285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Чистотел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25603" y="4526998"/>
            <a:ext cx="5008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Пастушья сумка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обыкновенная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1714" y="7137179"/>
            <a:ext cx="2711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Шалфей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6389" y="6680821"/>
            <a:ext cx="48293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Одуванчик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лекарственный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9729" y="2373175"/>
            <a:ext cx="29590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Ромашка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аптечная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9530" y="8679859"/>
            <a:ext cx="38304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Календула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ли ноготки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09077" y="9095357"/>
            <a:ext cx="4724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Мать-и-мачеха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62993" y="11053535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Васильки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94781" y="10434185"/>
            <a:ext cx="35532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Крапива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двудомная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13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23900" y="495300"/>
            <a:ext cx="3619500" cy="49911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Телефон скорой помощи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03</a:t>
            </a:r>
            <a:endParaRPr lang="ru-RU" sz="2800" b="1" dirty="0">
              <a:solidFill>
                <a:srgbClr val="0070C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Экстренный вызов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Специальных служб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С мобильного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Телефона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112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Единый телефон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Службы спасения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911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389573"/>
            <a:ext cx="4762500" cy="3286125"/>
          </a:xfrm>
          <a:prstGeom prst="rect">
            <a:avLst/>
          </a:prstGeom>
        </p:spPr>
      </p:pic>
      <p:sp>
        <p:nvSpPr>
          <p:cNvPr id="4" name="Крест 3"/>
          <p:cNvSpPr/>
          <p:nvPr/>
        </p:nvSpPr>
        <p:spPr>
          <a:xfrm>
            <a:off x="7905750" y="3448050"/>
            <a:ext cx="3352800" cy="3238500"/>
          </a:xfrm>
          <a:prstGeom prst="plus">
            <a:avLst>
              <a:gd name="adj" fmla="val 3205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7" y="6000958"/>
            <a:ext cx="3276600" cy="5351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50" y="7098030"/>
            <a:ext cx="3562350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061" y="5440680"/>
            <a:ext cx="2486025" cy="3962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397" y="11167854"/>
            <a:ext cx="48577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4" y="661132"/>
            <a:ext cx="7997696" cy="3418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806824">
            <a:off x="1883866" y="1750193"/>
            <a:ext cx="6302965" cy="48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здоровом теле – здоровый дух</a:t>
            </a:r>
            <a:endParaRPr lang="ru-RU" sz="5400" b="1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13" y="4290908"/>
            <a:ext cx="7208595" cy="30848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807021">
            <a:off x="1530741" y="5102631"/>
            <a:ext cx="5485740" cy="8446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Здоровье дороже денег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11" y="7851671"/>
            <a:ext cx="8292640" cy="45630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472637">
            <a:off x="1432776" y="9195121"/>
            <a:ext cx="6470771" cy="11963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Чтобы быть к труду готовым,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надо быть всегда здоровым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12" y="12414738"/>
            <a:ext cx="7208595" cy="30848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0762201">
            <a:off x="1529546" y="13277813"/>
            <a:ext cx="5514355" cy="7091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Овощи – кладовая здоровья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24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3574768"/>
            <a:ext cx="2857500" cy="4133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23" y="387124"/>
            <a:ext cx="7208595" cy="30848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807021">
            <a:off x="1177949" y="1249222"/>
            <a:ext cx="5485740" cy="8446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Чистота – залог здоровья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Блок-схема: документ 11"/>
          <p:cNvSpPr/>
          <p:nvPr/>
        </p:nvSpPr>
        <p:spPr>
          <a:xfrm>
            <a:off x="316524" y="10257657"/>
            <a:ext cx="5486400" cy="1981235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Здоровье – это красота.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159484" y="6090832"/>
            <a:ext cx="9749514" cy="323557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16622" y="6991752"/>
            <a:ext cx="8792307" cy="17428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Что такое здоровье?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Блок-схема: документ 16"/>
          <p:cNvSpPr/>
          <p:nvPr/>
        </p:nvSpPr>
        <p:spPr>
          <a:xfrm>
            <a:off x="316523" y="12660923"/>
            <a:ext cx="5486401" cy="3200400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Здоровье – когда мы бегаем, прыгаем и у нас всё получается.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18" name="Блок-схема: документ 17"/>
          <p:cNvSpPr/>
          <p:nvPr/>
        </p:nvSpPr>
        <p:spPr>
          <a:xfrm>
            <a:off x="6734737" y="10257657"/>
            <a:ext cx="4977545" cy="2011569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Здоровье – мы и природа.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775" y="12660923"/>
            <a:ext cx="5566130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54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0" y="753368"/>
            <a:ext cx="5456393" cy="2200847"/>
          </a:xfrm>
          <a:prstGeom prst="rect">
            <a:avLst/>
          </a:prstGeom>
        </p:spPr>
      </p:pic>
      <p:sp>
        <p:nvSpPr>
          <p:cNvPr id="8" name="Блок-схема: документ 7"/>
          <p:cNvSpPr/>
          <p:nvPr/>
        </p:nvSpPr>
        <p:spPr>
          <a:xfrm>
            <a:off x="6363445" y="703383"/>
            <a:ext cx="5445765" cy="2215662"/>
          </a:xfrm>
          <a:prstGeom prst="flowChartDocumen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Здоровье – это сила и ум.</a:t>
            </a: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13" y="3682195"/>
            <a:ext cx="545639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1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83876" y="1617784"/>
            <a:ext cx="6717323" cy="43961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01488" y="2045920"/>
            <a:ext cx="6282098" cy="8797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Если хочешь быть здоров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83876" y="6013938"/>
            <a:ext cx="6717323" cy="43961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 rot="16200000">
            <a:off x="183230" y="3313292"/>
            <a:ext cx="4396154" cy="1005137"/>
          </a:xfrm>
          <a:prstGeom prst="trapezoid">
            <a:avLst>
              <a:gd name="adj" fmla="val 510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апеция 9"/>
          <p:cNvSpPr/>
          <p:nvPr/>
        </p:nvSpPr>
        <p:spPr>
          <a:xfrm rot="5400000">
            <a:off x="7905691" y="3313292"/>
            <a:ext cx="4396154" cy="1005137"/>
          </a:xfrm>
          <a:prstGeom prst="trapezoid">
            <a:avLst>
              <a:gd name="adj" fmla="val 510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74" y="3353844"/>
            <a:ext cx="2232512" cy="21097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24" y="3054981"/>
            <a:ext cx="1992925" cy="287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0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42" t="8356" r="72331" b="64039"/>
          <a:stretch/>
        </p:blipFill>
        <p:spPr>
          <a:xfrm>
            <a:off x="4173414" y="159455"/>
            <a:ext cx="3812005" cy="3552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620" t="35996" r="48921" b="36168"/>
          <a:stretch/>
        </p:blipFill>
        <p:spPr>
          <a:xfrm>
            <a:off x="339968" y="4009293"/>
            <a:ext cx="3833446" cy="3412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42" t="63894" r="71008" b="5140"/>
          <a:stretch/>
        </p:blipFill>
        <p:spPr>
          <a:xfrm>
            <a:off x="832338" y="7556130"/>
            <a:ext cx="4374332" cy="3785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135" t="63434" r="49575" b="6198"/>
          <a:stretch/>
        </p:blipFill>
        <p:spPr>
          <a:xfrm>
            <a:off x="6079416" y="7719738"/>
            <a:ext cx="3701914" cy="3621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605" t="35907" r="71484" b="35764"/>
          <a:stretch/>
        </p:blipFill>
        <p:spPr>
          <a:xfrm>
            <a:off x="8006860" y="180506"/>
            <a:ext cx="3972424" cy="3531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3914" t="8363" r="3169" b="63333"/>
          <a:stretch/>
        </p:blipFill>
        <p:spPr>
          <a:xfrm>
            <a:off x="339968" y="159455"/>
            <a:ext cx="3833446" cy="35520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73070" t="63779" r="2336" b="6594"/>
          <a:stretch/>
        </p:blipFill>
        <p:spPr>
          <a:xfrm>
            <a:off x="339968" y="11638920"/>
            <a:ext cx="4374332" cy="3953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3045" t="34641" r="2279" b="35638"/>
          <a:stretch/>
        </p:blipFill>
        <p:spPr>
          <a:xfrm>
            <a:off x="8006860" y="4009293"/>
            <a:ext cx="3776725" cy="3412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49473" t="35656" r="26923" b="35340"/>
          <a:stretch/>
        </p:blipFill>
        <p:spPr>
          <a:xfrm>
            <a:off x="4242130" y="4009293"/>
            <a:ext cx="3701914" cy="3412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50414" t="63883" r="25694" b="7379"/>
          <a:stretch/>
        </p:blipFill>
        <p:spPr>
          <a:xfrm>
            <a:off x="6350149" y="12023059"/>
            <a:ext cx="3955486" cy="35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9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50295"/>
              </p:ext>
            </p:extLst>
          </p:nvPr>
        </p:nvGraphicFramePr>
        <p:xfrm>
          <a:off x="492368" y="668214"/>
          <a:ext cx="11218986" cy="15263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9493"/>
                <a:gridCol w="5609493"/>
              </a:tblGrid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046" y="1055077"/>
            <a:ext cx="4626078" cy="3077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01" y="837972"/>
            <a:ext cx="6151397" cy="35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046" y="4566677"/>
            <a:ext cx="4877223" cy="3450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040" y="4566677"/>
            <a:ext cx="3438442" cy="3517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485" y="8451521"/>
            <a:ext cx="4615072" cy="3298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01" y="8890471"/>
            <a:ext cx="8444868" cy="2420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514" y="12183952"/>
            <a:ext cx="4260286" cy="31894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80" y="12228957"/>
            <a:ext cx="611481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50295"/>
              </p:ext>
            </p:extLst>
          </p:nvPr>
        </p:nvGraphicFramePr>
        <p:xfrm>
          <a:off x="492368" y="668214"/>
          <a:ext cx="11218986" cy="15263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9493"/>
                <a:gridCol w="5609493"/>
              </a:tblGrid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58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875" y="1396999"/>
            <a:ext cx="4034276" cy="26895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41" y="795119"/>
            <a:ext cx="6114818" cy="35786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982" y="4688396"/>
            <a:ext cx="3680061" cy="33430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19" y="4688396"/>
            <a:ext cx="6145301" cy="32372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982" y="8633354"/>
            <a:ext cx="4115058" cy="2907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41" y="8468712"/>
            <a:ext cx="6151397" cy="32372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391" y="12436424"/>
            <a:ext cx="3033241" cy="30476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162" y="12578312"/>
            <a:ext cx="6151397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18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108</Words>
  <Application>Microsoft Office PowerPoint</Application>
  <PresentationFormat>Произвольный</PresentationFormat>
  <Paragraphs>44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cp:lastPrinted>2016-09-23T15:14:12Z</cp:lastPrinted>
  <dcterms:created xsi:type="dcterms:W3CDTF">2016-09-13T14:48:54Z</dcterms:created>
  <dcterms:modified xsi:type="dcterms:W3CDTF">2016-09-23T15:14:52Z</dcterms:modified>
</cp:coreProperties>
</file>