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5D8F-2169-44BC-BD4C-0F42411B95F4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7B5-F315-46FB-AD5C-E0F81F045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9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5D8F-2169-44BC-BD4C-0F42411B95F4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7B5-F315-46FB-AD5C-E0F81F045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8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5D8F-2169-44BC-BD4C-0F42411B95F4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7B5-F315-46FB-AD5C-E0F81F045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13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5D8F-2169-44BC-BD4C-0F42411B95F4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7B5-F315-46FB-AD5C-E0F81F045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40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5D8F-2169-44BC-BD4C-0F42411B95F4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7B5-F315-46FB-AD5C-E0F81F045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44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5D8F-2169-44BC-BD4C-0F42411B95F4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7B5-F315-46FB-AD5C-E0F81F045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2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5D8F-2169-44BC-BD4C-0F42411B95F4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7B5-F315-46FB-AD5C-E0F81F045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77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5D8F-2169-44BC-BD4C-0F42411B95F4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7B5-F315-46FB-AD5C-E0F81F045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6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5D8F-2169-44BC-BD4C-0F42411B95F4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7B5-F315-46FB-AD5C-E0F81F045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5D8F-2169-44BC-BD4C-0F42411B95F4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7B5-F315-46FB-AD5C-E0F81F045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75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5D8F-2169-44BC-BD4C-0F42411B95F4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7B5-F315-46FB-AD5C-E0F81F045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4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95D8F-2169-44BC-BD4C-0F42411B95F4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3A7B5-F315-46FB-AD5C-E0F81F045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97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26801"/>
              </p:ext>
            </p:extLst>
          </p:nvPr>
        </p:nvGraphicFramePr>
        <p:xfrm>
          <a:off x="285750" y="1400946"/>
          <a:ext cx="8572500" cy="52284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1924"/>
                <a:gridCol w="1213711"/>
                <a:gridCol w="3423936"/>
                <a:gridCol w="1309367"/>
                <a:gridCol w="1903562"/>
              </a:tblGrid>
              <a:tr h="1515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Дата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Тема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Цель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Вид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деятельности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Дидактический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материал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и последующая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96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66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Сентябрь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1.«Делать друг другу что-то приятное»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2.. «Как поступить правильно»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1.Приучать детей видеть настроение друг друга;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Учить ребят искать способ порадовать товарищей;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3. «Делать друг другу что-то приятное» принять как правило, которого придерживаются все в группе.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1.Формировать представления о положительных и отрицательных поступках, поведении;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2.Правильно оценивать себя и других;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3. Видеть хорошее и плохое в персонажах знакомых сказок.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Продуктивная деятельность.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Изготовление поделок из природного материала.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Занятие.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Выставка поделок на тему «Мы умеем радовать друг друга».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Чтение стихотворения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В.В.Маяковского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«Что такое хорошо и что такое плохо?»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5750" y="1400175"/>
            <a:ext cx="9939130" cy="697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98435" y="109835"/>
            <a:ext cx="4804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Старшая группа</a:t>
            </a:r>
          </a:p>
        </p:txBody>
      </p:sp>
    </p:spTree>
    <p:extLst>
      <p:ext uri="{BB962C8B-B14F-4D97-AF65-F5344CB8AC3E}">
        <p14:creationId xmlns:p14="http://schemas.microsoft.com/office/powerpoint/2010/main" val="41920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69158"/>
              </p:ext>
            </p:extLst>
          </p:nvPr>
        </p:nvGraphicFramePr>
        <p:xfrm>
          <a:off x="228599" y="0"/>
          <a:ext cx="8601076" cy="6858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4331"/>
                <a:gridCol w="1217757"/>
                <a:gridCol w="3435349"/>
                <a:gridCol w="1313731"/>
                <a:gridCol w="1909908"/>
              </a:tblGrid>
              <a:tr h="369609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66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Октябрь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199" marR="491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«О правах играя»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Ст. 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на отдых.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«Моё свободное время и любимое занятие»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Ст. 31.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199" marR="49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1.Дать детям общее представление об их правах;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Развивать правовое мировоззрение и нравственные представления 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3. Воспитывать чувство самоуважения и уважения к другим людям.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1.Формировать у детей представление о свободном времени и его использовании человеком;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Помочь ребятам осознать своё право на отдых.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3. Познакомить детей с правом каждого ребёнка на выбор любимого занятия;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199" marR="49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Познавательное занятие.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Занятие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199" marR="49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Оформление группового панно «Наши права»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Чтение книги «Права ребёнка»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Рисунки на тему «Моё любимое занятие»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199" marR="49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90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66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Ноябрь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199" marR="491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на имя.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«У каждого своё имя»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Ст.  7, 8, 33.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«Моё ласковое имя»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Ст. 7, 8, 33.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199" marR="49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 Подготовить детей к восприятию содержания декларации прав ребёнка;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 Подвести их к пониманию того, что у каждого человека есть имя и его имя может звучать по-разному.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1.Формировать у ребёнка позитивное отношение к своему «Я»;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Стимулировать творческое самовыражение.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199" marR="49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Познавательное занятие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Путешествие в сказочную страну Имени.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199" marR="49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Дидактическая игра «Обратись по имени»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Рисование портрета своего имени.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199" marR="49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08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569476"/>
              </p:ext>
            </p:extLst>
          </p:nvPr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70052"/>
                <a:gridCol w="1294626"/>
                <a:gridCol w="3652198"/>
                <a:gridCol w="1396658"/>
                <a:gridCol w="2030466"/>
              </a:tblGrid>
              <a:tr h="332509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66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Декабрь.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жить и воспитываться в семье.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«Моя семья»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Ст. 5, 7, 9, 10, 18.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на любовь и заботу родителей.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«Право на любовь»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1.Воспитывать уважение к членам семьи;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Рассказать, что члены семьи могут иметь разные вкусы и увлечения;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3. Познакомить с правом ребёнка воспитываться в семье.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1.Познакомить с правом на любовь;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Способствовать социально-нравственному развитию;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3. Воспитывать в детях доброту, внимание к людям.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Познавательное занятие.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Занятие-беседа.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Дидактическая игра: «Большая семья»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Сюжетно-ролевые игры: «Семейный праздник», «Семейный паровозик»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Чтение стихотворений о маме, папе, бабушке, дедушке.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Рисование на тему «Моя семья»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Рисование права на любовь.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90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66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Январь.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на здоровье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«Будем здоровы»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Ст.24, 23, 25, 33, 39.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«Если что у вас болит, вам поможет Айболит».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 Дать понятие «здоровье»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Развивать представление о том, что здоровье – главная ценность человеческой жизни,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3. Воспитывать познавательный интерес, правильное отношение к здоровью,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4 Расширять представление о том, что полезно и что вредно для здоровья.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Формировать у детей представления об условиях, обеспечивающих сохранение и укрепление здоровья каждого ребёнка, формирование навыков сотрудничества (оказывать помощь себе и другу).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Путешествие в страну Здоровья.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Праздник здоровья.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Сказки: К. Чуковский «Айболит» ,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Мойдодыр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Игры: «Больница», «Полезно -    вредно!» «Можно - нельзя», «Моё тело»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Изготовление плаката для малышей «Полезно - вредно»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Оформление папки «О пользе закаливания»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Игры, аттракционы.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54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314275"/>
              </p:ext>
            </p:extLst>
          </p:nvPr>
        </p:nvGraphicFramePr>
        <p:xfrm>
          <a:off x="142875" y="157163"/>
          <a:ext cx="8829675" cy="65186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43582"/>
                <a:gridCol w="1250123"/>
                <a:gridCol w="3526653"/>
                <a:gridCol w="1348648"/>
                <a:gridCol w="1960669"/>
              </a:tblGrid>
              <a:tr h="2678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66FF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Февраль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229" marR="4822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на жизнь.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     «Маска откровения»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Ст. 6.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на отдых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«Зимние забавы»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Формировать у детей понятие «право на безопасные условия жизни», способности к осмыслению тезиса: «Обижают, значит нарушают твои права»;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Создать радостное настроение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«Телепередача»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Физкультурный досуг.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Обсуждение проблемы: «Что ты будешь делать, если тебя обижают».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Игры, катание на санках.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7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8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Март.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229" marR="4822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на защиту от непосильного труда.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«Непосильное задание»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Ст. 32, 36.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на индивидуальность.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«Какие мы разные»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Ст. 7, 6.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1.Вести в активный словарь детей понятия: «непосильный труд», тяжёлый физический труд»;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формировать представление о том, что тяжёлый непосильный труд может нанести вред здоровью.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Дать детям понятие о праве на индивидуальность, на своё мнение.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Путешествие в мир сказки.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Беседа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Дидактическая игра: «Лабиринт справедливости»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Чтение сказок: «Мороз Иванович», «Золушка», «Крошечка –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Хаврошечка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Дидактические игры: «Что такое хорошо и что такое плохо», «Где подстерегают опасности».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Сказки: «Морозко», «Сивка-бурка».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96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997969"/>
              </p:ext>
            </p:extLst>
          </p:nvPr>
        </p:nvGraphicFramePr>
        <p:xfrm>
          <a:off x="1" y="157162"/>
          <a:ext cx="9001124" cy="66141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3647"/>
                <a:gridCol w="1305993"/>
                <a:gridCol w="3684267"/>
                <a:gridCol w="1408922"/>
                <a:gridCol w="2048295"/>
              </a:tblGrid>
              <a:tr h="276209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8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Апрель.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на неприкосновенность жилища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«Мой дом»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Ст. 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на приемлемый уровень жизни.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«Играем в театр»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1. Дать понятие «дом», его функции, разные типы жилья.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Познакомить детей с правом на неприкосновенность жилища.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3.Воспитывать любовь и бережное отношение к своему дому.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1.Дать детям представление о том, что для жизни и здоровья каждого ребёнка необходимые условия, дом, одежда, обувь, игрушки, предметы быта.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Воспитывать бережное отношение ко всему окружающему.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Занятие.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Театрализованное представление сказки «Три медведя»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Чтение сказки: «Три поросёнка»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Конструирование из различных видов конструктора.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Изготовление афиши, билетов.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Составление калейдоскопа «Мне хорошо, если у меня есть…»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44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8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Май.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на образование и обучение.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«Как важно быть грамотным»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Ст. 9, 26, 28(а)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на получение информации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   «Мы дружим с  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         книгой»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        Ст. 13.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 Формировать у детей представление о значимости образования в жизни каждого;     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подвести к пониманию того, что дети имеют право на образование.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1. Познакомить детей с правом на получение информации; 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Развивать интерес к чтению, книге.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Познавательное занятие.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Познавательное занятие.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Чтение стихотворения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С.Я.Маршака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«Кот и лодыри»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Составление и разгадывание кроссвордов, ребусов.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Дидактическая игра: «Кто чему учится».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Знакомство с пословицами и загадками об учёбе, грамоте.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Рисунок обложки своей любимой книги.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61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951691"/>
              </p:ext>
            </p:extLst>
          </p:nvPr>
        </p:nvGraphicFramePr>
        <p:xfrm>
          <a:off x="228599" y="328612"/>
          <a:ext cx="8415339" cy="306826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0969"/>
                <a:gridCol w="1201930"/>
                <a:gridCol w="3390699"/>
                <a:gridCol w="1296657"/>
                <a:gridCol w="1885084"/>
              </a:tblGrid>
              <a:tr h="30682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Июнь.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008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Право на отдых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Чтобы радость людям дарить, надо добрым и вежливым быть»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Ст. 31 (7, 9)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 Познакомить детей с правом на отдых, досуг, развлечение.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2. Создать праздничное настроение для детей.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3. Воспитывать доброжелательные отношения.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Театрализованное развлечение.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Сказка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А.Н.Толстого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«Золотой ключик, или Приключения Буратино»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649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222</Words>
  <Application>Microsoft Office PowerPoint</Application>
  <PresentationFormat>Экран (4:3)</PresentationFormat>
  <Paragraphs>367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2016-06-16T16:20:39Z</dcterms:created>
  <dcterms:modified xsi:type="dcterms:W3CDTF">2016-06-16T16:25:44Z</dcterms:modified>
</cp:coreProperties>
</file>