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media/image107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0" r:id="rId4"/>
    <p:sldMasterId id="2147483778" r:id="rId5"/>
    <p:sldMasterId id="2147483802" r:id="rId6"/>
    <p:sldMasterId id="2147483814" r:id="rId7"/>
  </p:sldMasterIdLst>
  <p:sldIdLst>
    <p:sldId id="256" r:id="rId8"/>
    <p:sldId id="263" r:id="rId9"/>
    <p:sldId id="259" r:id="rId10"/>
    <p:sldId id="262" r:id="rId11"/>
    <p:sldId id="264" r:id="rId12"/>
    <p:sldId id="265" r:id="rId13"/>
    <p:sldId id="266" r:id="rId14"/>
    <p:sldId id="257" r:id="rId15"/>
    <p:sldId id="261" r:id="rId16"/>
    <p:sldId id="260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83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3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46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19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E55E0-CF89-4CA7-8BD3-E02EC44B76F3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AB224-B7AB-476D-98DF-880D136347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75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B19EA-64A8-4314-B0DB-2503BC2D83E3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D8D7D-5BA4-42F5-A691-5EEE3DF91B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17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F5CAD-823F-4B5A-820D-AD3A8572CF70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E44D3-9B09-4CE6-8235-218AB352FA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58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E66A9-0427-4D38-8B5C-2CB720B76282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BCA61-E83A-48EE-9FF0-4796D10B37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82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AB3AC-85F2-43F1-940B-C7507D21C0E9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B2E7C-7FA0-45C3-8EF4-FB9A8BA4F0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7E877-E0F2-4F08-B598-C5B644DE482C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D8A2F-8EAB-48D5-8AAB-98E948822E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12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A43C0-1401-4F95-BC4A-E50BEE3905C0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AFEB3-8F18-47C6-A717-DA5CB9A546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42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24B5B-1393-4039-8ACF-8C0FD9910866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20D99-9BED-4CDD-85F1-AECCD4C11C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22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85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4C67B-05DF-437C-8A9D-43757164FB47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0FCBA-1234-4574-8C78-5FBBFB0CAA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59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190A1-D91C-40D9-B90C-841B9ECA959F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70C1B-17A3-42C7-AF47-316DB348C5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8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39F16-CA15-495F-9A44-FBED111A6834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C9F17-569A-4EC9-8A63-2124700C69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0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E55E0-CF89-4CA7-8BD3-E02EC44B76F3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AB224-B7AB-476D-98DF-880D136347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19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B19EA-64A8-4314-B0DB-2503BC2D83E3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D8D7D-5BA4-42F5-A691-5EEE3DF91B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40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E66A9-0427-4D38-8B5C-2CB720B76282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BCA61-E83A-48EE-9FF0-4796D10B37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71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7E877-E0F2-4F08-B598-C5B644DE482C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D8A2F-8EAB-48D5-8AAB-98E948822E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83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A43C0-1401-4F95-BC4A-E50BEE3905C0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AFEB3-8F18-47C6-A717-DA5CB9A546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5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24B5B-1393-4039-8ACF-8C0FD9910866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20D99-9BED-4CDD-85F1-AECCD4C11C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8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4C67B-05DF-437C-8A9D-43757164FB47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0FCBA-1234-4574-8C78-5FBBFB0CAA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47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71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190A1-D91C-40D9-B90C-841B9ECA959F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70C1B-17A3-42C7-AF47-316DB348C5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5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39F16-CA15-495F-9A44-FBED111A6834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C9F17-569A-4EC9-8A63-2124700C69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33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E55E0-CF89-4CA7-8BD3-E02EC44B76F3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AB224-B7AB-476D-98DF-880D136347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B19EA-64A8-4314-B0DB-2503BC2D83E3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D8D7D-5BA4-42F5-A691-5EEE3DF91B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4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5A29-E777-4968-B7FD-D43583EE1568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2E59A-6FC4-4674-B198-EC22AB211DF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41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58963" y="1600200"/>
            <a:ext cx="35321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43550" y="1600200"/>
            <a:ext cx="35321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E66A9-0427-4D38-8B5C-2CB720B76282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BCA61-E83A-48EE-9FF0-4796D10B37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47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5A29-E777-4968-B7FD-D43583EE1568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2E59A-6FC4-4674-B198-EC22AB211DF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0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7E877-E0F2-4F08-B598-C5B644DE482C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D8A2F-8EAB-48D5-8AAB-98E948822E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27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A43C0-1401-4F95-BC4A-E50BEE3905C0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AFEB3-8F18-47C6-A717-DA5CB9A546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98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24B5B-1393-4039-8ACF-8C0FD9910866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20D99-9BED-4CDD-85F1-AECCD4C11C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8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8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4C67B-05DF-437C-8A9D-43757164FB47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0FCBA-1234-4574-8C78-5FBBFB0CAA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30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190A1-D91C-40D9-B90C-841B9ECA959F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70C1B-17A3-42C7-AF47-316DB348C5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74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72338" y="274638"/>
            <a:ext cx="1803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58963" y="274638"/>
            <a:ext cx="5260975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39F16-CA15-495F-9A44-FBED111A6834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C9F17-569A-4EC9-8A63-2124700C69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28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68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12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3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7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0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05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53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5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01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92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2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71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09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84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75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1B5A29-E777-4968-B7FD-D43583EE1568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52E59A-6FC4-4674-B198-EC22AB211DF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1B5A29-E777-4968-B7FD-D43583EE1568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52E59A-6FC4-4674-B198-EC22AB211DF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58963" y="274638"/>
            <a:ext cx="72167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58963" y="1600200"/>
            <a:ext cx="72167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611B5A29-E777-4968-B7FD-D43583EE1568}" type="datetimeFigureOut">
              <a:rPr lang="ru-RU" smtClean="0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752E59A-6FC4-4674-B198-EC22AB211DF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1560" y="620688"/>
            <a:ext cx="7992888" cy="554461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1" y="-99392"/>
            <a:ext cx="2032175" cy="21344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58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13" Type="http://schemas.openxmlformats.org/officeDocument/2006/relationships/image" Target="../media/image82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12" Type="http://schemas.openxmlformats.org/officeDocument/2006/relationships/image" Target="../media/image81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5.JPG"/><Relationship Id="rId11" Type="http://schemas.openxmlformats.org/officeDocument/2006/relationships/image" Target="../media/image80.JPG"/><Relationship Id="rId5" Type="http://schemas.openxmlformats.org/officeDocument/2006/relationships/image" Target="../media/image74.JPG"/><Relationship Id="rId15" Type="http://schemas.openxmlformats.org/officeDocument/2006/relationships/image" Target="../media/image84.gif"/><Relationship Id="rId10" Type="http://schemas.openxmlformats.org/officeDocument/2006/relationships/image" Target="../media/image79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Relationship Id="rId14" Type="http://schemas.openxmlformats.org/officeDocument/2006/relationships/image" Target="../media/image8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4.gif"/><Relationship Id="rId4" Type="http://schemas.openxmlformats.org/officeDocument/2006/relationships/image" Target="../media/image8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1.png"/><Relationship Id="rId4" Type="http://schemas.openxmlformats.org/officeDocument/2006/relationships/image" Target="../media/image9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1.png"/><Relationship Id="rId4" Type="http://schemas.openxmlformats.org/officeDocument/2006/relationships/image" Target="../media/image9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7.png"/><Relationship Id="rId4" Type="http://schemas.openxmlformats.org/officeDocument/2006/relationships/image" Target="../media/image9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1.png"/><Relationship Id="rId4" Type="http://schemas.openxmlformats.org/officeDocument/2006/relationships/image" Target="../media/image10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1.png"/><Relationship Id="rId4" Type="http://schemas.openxmlformats.org/officeDocument/2006/relationships/image" Target="../media/image10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6.png"/><Relationship Id="rId4" Type="http://schemas.openxmlformats.org/officeDocument/2006/relationships/image" Target="../media/image10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4.gif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gif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10" Type="http://schemas.openxmlformats.org/officeDocument/2006/relationships/image" Target="../media/image47.gif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G"/><Relationship Id="rId7" Type="http://schemas.openxmlformats.org/officeDocument/2006/relationships/image" Target="../media/image53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2.jpeg"/><Relationship Id="rId11" Type="http://schemas.openxmlformats.org/officeDocument/2006/relationships/image" Target="../media/image57.gif"/><Relationship Id="rId5" Type="http://schemas.openxmlformats.org/officeDocument/2006/relationships/image" Target="../media/image51.JPG"/><Relationship Id="rId10" Type="http://schemas.openxmlformats.org/officeDocument/2006/relationships/image" Target="../media/image56.jpeg"/><Relationship Id="rId4" Type="http://schemas.openxmlformats.org/officeDocument/2006/relationships/image" Target="../media/image50.JPG"/><Relationship Id="rId9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gi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0.gif"/><Relationship Id="rId4" Type="http://schemas.openxmlformats.org/officeDocument/2006/relationships/image" Target="../media/image6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88640"/>
            <a:ext cx="2828731" cy="28287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31840" y="679674"/>
            <a:ext cx="5657960" cy="21012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Давно мы были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малышами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12" y="3017371"/>
            <a:ext cx="3047792" cy="30830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9" y="2728968"/>
            <a:ext cx="5638096" cy="33714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64182" y="6100397"/>
            <a:ext cx="4405321" cy="52115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2015-2016 учебный год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Старшая логопедическая группа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77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52736"/>
            <a:ext cx="5664629" cy="42484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53934" y="-161578"/>
            <a:ext cx="5292247" cy="11817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Наши будни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13" y="1052736"/>
            <a:ext cx="5664059" cy="4248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2" y="1052308"/>
            <a:ext cx="5664629" cy="4248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0" y="1051880"/>
            <a:ext cx="5665200" cy="4248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72" y="1051452"/>
            <a:ext cx="5665771" cy="42493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23" y="1051023"/>
            <a:ext cx="5640047" cy="42300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71" y="1050594"/>
            <a:ext cx="5640617" cy="42304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16" y="1055299"/>
            <a:ext cx="5665772" cy="42493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00" y="1071439"/>
            <a:ext cx="5651487" cy="42386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450" y="1071439"/>
            <a:ext cx="5612824" cy="42096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26" y="1075985"/>
            <a:ext cx="5606763" cy="4205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50" y="1072269"/>
            <a:ext cx="5611716" cy="42087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429" y="1070558"/>
            <a:ext cx="5613996" cy="42104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64" y="4725144"/>
            <a:ext cx="6053179" cy="18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7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6768" y="1908088"/>
            <a:ext cx="3962494" cy="29718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545024"/>
            <a:ext cx="1584176" cy="22834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520" y="2410571"/>
            <a:ext cx="3949907" cy="2962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6163" y="2166808"/>
            <a:ext cx="5537884" cy="24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8697" y="1882183"/>
            <a:ext cx="3755256" cy="2816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345" y="4594611"/>
            <a:ext cx="2382515" cy="22633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178" y="2403385"/>
            <a:ext cx="3797623" cy="284821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665163"/>
            <a:ext cx="2451100" cy="553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8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7360" y="2035001"/>
            <a:ext cx="3909787" cy="2932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84" y="4788247"/>
            <a:ext cx="1800542" cy="20402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406" y="2457879"/>
            <a:ext cx="3829149" cy="287186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665163"/>
            <a:ext cx="2451100" cy="553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23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396" y="2373855"/>
            <a:ext cx="3842875" cy="288215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665163"/>
            <a:ext cx="2451100" cy="553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6049" y="1867666"/>
            <a:ext cx="3936437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41" y="4614740"/>
            <a:ext cx="2670547" cy="224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2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0705" y="1954191"/>
            <a:ext cx="3755256" cy="281644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92" y="4694147"/>
            <a:ext cx="2520280" cy="216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976" y="2379827"/>
            <a:ext cx="3869631" cy="290222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665163"/>
            <a:ext cx="2451100" cy="553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22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8697" y="1882183"/>
            <a:ext cx="3755256" cy="2816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779370"/>
            <a:ext cx="1800200" cy="20402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927" y="2529678"/>
            <a:ext cx="3750640" cy="281298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661194"/>
            <a:ext cx="2451100" cy="553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68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406" y="2393591"/>
            <a:ext cx="3829149" cy="287186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665163"/>
            <a:ext cx="2451100" cy="553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17" y="1484784"/>
            <a:ext cx="2870448" cy="3827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375" y="5013176"/>
            <a:ext cx="1451085" cy="171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7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64704"/>
            <a:ext cx="7416824" cy="26939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До новых встреч!!!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053149"/>
            <a:ext cx="1260140" cy="16408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398224"/>
            <a:ext cx="3139988" cy="317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2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76772"/>
            <a:ext cx="5832648" cy="43744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79712" y="-20997"/>
            <a:ext cx="6844787" cy="13977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 июня – День защиты детей.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76772"/>
            <a:ext cx="5832648" cy="4374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01" y="1364766"/>
            <a:ext cx="5848656" cy="4386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5" y="1364766"/>
            <a:ext cx="5890362" cy="44177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1348914"/>
            <a:ext cx="5869791" cy="44023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08" y="1376772"/>
            <a:ext cx="5988077" cy="44910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63" y="1378059"/>
            <a:ext cx="5936081" cy="44520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401" y="1364764"/>
            <a:ext cx="5953807" cy="44653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44" y="4770753"/>
            <a:ext cx="2667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5856651" cy="439248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24128" y="260648"/>
            <a:ext cx="2973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День шариков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50" y="1268760"/>
            <a:ext cx="5856651" cy="43924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39" y="1276189"/>
            <a:ext cx="5872600" cy="44044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50" y="1276188"/>
            <a:ext cx="5654724" cy="42410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49" y="1292756"/>
            <a:ext cx="5829789" cy="437234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6" y="1292756"/>
            <a:ext cx="5856651" cy="43924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3141">
            <a:off x="7016287" y="3891031"/>
            <a:ext cx="1440214" cy="280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7791">
            <a:off x="158291" y="4787853"/>
            <a:ext cx="1826997" cy="18269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230">
            <a:off x="7070317" y="208073"/>
            <a:ext cx="2193039" cy="21930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1560" y="260648"/>
            <a:ext cx="4545079" cy="15587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День мыльных пузырей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08058"/>
            <a:ext cx="5648200" cy="42361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37774"/>
            <a:ext cx="5648200" cy="42361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37774"/>
            <a:ext cx="5648200" cy="42361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38344"/>
            <a:ext cx="5648200" cy="423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188640"/>
            <a:ext cx="6435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Рисунки на асфальте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87" y="1268760"/>
            <a:ext cx="6096677" cy="45725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171" y="1268760"/>
            <a:ext cx="6096677" cy="4572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86" y="1285328"/>
            <a:ext cx="6074585" cy="45559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2" y="1268759"/>
            <a:ext cx="6096676" cy="4572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08" y="1288749"/>
            <a:ext cx="6086269" cy="45647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10" y="1256573"/>
            <a:ext cx="6153454" cy="46150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779" y="1253968"/>
            <a:ext cx="6116397" cy="45872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34" y="1287036"/>
            <a:ext cx="6100942" cy="45757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075776"/>
            <a:ext cx="2003510" cy="165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9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5776" y="260648"/>
            <a:ext cx="5688632" cy="10081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бантиков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84784"/>
            <a:ext cx="5832648" cy="4374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03065"/>
            <a:ext cx="5832648" cy="4374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1466502"/>
            <a:ext cx="5857023" cy="43927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76" y="1516781"/>
            <a:ext cx="5830368" cy="43727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20" y="1491306"/>
            <a:ext cx="5857023" cy="43927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4" y="1442839"/>
            <a:ext cx="5888572" cy="44164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2" y="1436214"/>
            <a:ext cx="5897405" cy="44230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19" y="1459980"/>
            <a:ext cx="5857024" cy="43927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1" y="1441696"/>
            <a:ext cx="5881401" cy="44110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012">
            <a:off x="6690098" y="4834731"/>
            <a:ext cx="2085534" cy="168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9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25152"/>
            <a:ext cx="6704972" cy="13977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 гостях  у принцессы Ягодки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56792"/>
            <a:ext cx="5832648" cy="4374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56792"/>
            <a:ext cx="5688632" cy="42664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998342"/>
            <a:ext cx="2304256" cy="164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71035" y="303582"/>
            <a:ext cx="6943856" cy="7920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сентября – День Знаний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40768"/>
            <a:ext cx="5496611" cy="4122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1342479"/>
            <a:ext cx="5496611" cy="4122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4" y="1339056"/>
            <a:ext cx="5498892" cy="41241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14" y="1351061"/>
            <a:ext cx="5482885" cy="4112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34" y="1349348"/>
            <a:ext cx="5501172" cy="41258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409" y="4437112"/>
            <a:ext cx="2746483" cy="239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8318" y="188640"/>
            <a:ext cx="5616624" cy="10081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Осень, осень…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40768"/>
            <a:ext cx="5760640" cy="4320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40768"/>
            <a:ext cx="5760640" cy="4320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6" y="1340768"/>
            <a:ext cx="5734347" cy="4300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30" y="5110147"/>
            <a:ext cx="3002037" cy="17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9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Шаблон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2_mDF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флаг РОссии 2">
  <a:themeElements>
    <a:clrScheme name="Тема Office 1">
      <a:dk1>
        <a:srgbClr val="000000"/>
      </a:dk1>
      <a:lt1>
        <a:srgbClr val="FFFFFF"/>
      </a:lt1>
      <a:dk2>
        <a:srgbClr val="4682B4"/>
      </a:dk2>
      <a:lt2>
        <a:srgbClr val="FFFFFF"/>
      </a:lt2>
      <a:accent1>
        <a:srgbClr val="058CFF"/>
      </a:accent1>
      <a:accent2>
        <a:srgbClr val="B5CFE7"/>
      </a:accent2>
      <a:accent3>
        <a:srgbClr val="B0C1D6"/>
      </a:accent3>
      <a:accent4>
        <a:srgbClr val="DADADA"/>
      </a:accent4>
      <a:accent5>
        <a:srgbClr val="AAC5FF"/>
      </a:accent5>
      <a:accent6>
        <a:srgbClr val="A4BBD1"/>
      </a:accent6>
      <a:hlink>
        <a:srgbClr val="DBEFFF"/>
      </a:hlink>
      <a:folHlink>
        <a:srgbClr val="D1E0FF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4682B4"/>
        </a:dk2>
        <a:lt2>
          <a:srgbClr val="FFFFFF"/>
        </a:lt2>
        <a:accent1>
          <a:srgbClr val="058CFF"/>
        </a:accent1>
        <a:accent2>
          <a:srgbClr val="B5CFE7"/>
        </a:accent2>
        <a:accent3>
          <a:srgbClr val="B0C1D6"/>
        </a:accent3>
        <a:accent4>
          <a:srgbClr val="DADADA"/>
        </a:accent4>
        <a:accent5>
          <a:srgbClr val="AAC5FF"/>
        </a:accent5>
        <a:accent6>
          <a:srgbClr val="A4BBD1"/>
        </a:accent6>
        <a:hlink>
          <a:srgbClr val="DBEFFF"/>
        </a:hlink>
        <a:folHlink>
          <a:srgbClr val="D1E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4682B4"/>
        </a:dk2>
        <a:lt2>
          <a:srgbClr val="FFFFFF"/>
        </a:lt2>
        <a:accent1>
          <a:srgbClr val="0F94FF"/>
        </a:accent1>
        <a:accent2>
          <a:srgbClr val="05EFFF"/>
        </a:accent2>
        <a:accent3>
          <a:srgbClr val="B0C1D6"/>
        </a:accent3>
        <a:accent4>
          <a:srgbClr val="DADADA"/>
        </a:accent4>
        <a:accent5>
          <a:srgbClr val="AAC8FF"/>
        </a:accent5>
        <a:accent6>
          <a:srgbClr val="04D9E7"/>
        </a:accent6>
        <a:hlink>
          <a:srgbClr val="DBFDFF"/>
        </a:hlink>
        <a:folHlink>
          <a:srgbClr val="DBEE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4682B4"/>
        </a:dk2>
        <a:lt2>
          <a:srgbClr val="FFFFFF"/>
        </a:lt2>
        <a:accent1>
          <a:srgbClr val="FF4F05"/>
        </a:accent1>
        <a:accent2>
          <a:srgbClr val="FFBB05"/>
        </a:accent2>
        <a:accent3>
          <a:srgbClr val="B0C1D6"/>
        </a:accent3>
        <a:accent4>
          <a:srgbClr val="DADADA"/>
        </a:accent4>
        <a:accent5>
          <a:srgbClr val="FFB2AA"/>
        </a:accent5>
        <a:accent6>
          <a:srgbClr val="E7A904"/>
        </a:accent6>
        <a:hlink>
          <a:srgbClr val="DBEEFF"/>
        </a:hlink>
        <a:folHlink>
          <a:srgbClr val="FFE7D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4682B4"/>
        </a:dk2>
        <a:lt2>
          <a:srgbClr val="FFFFFF"/>
        </a:lt2>
        <a:accent1>
          <a:srgbClr val="FF8A05"/>
        </a:accent1>
        <a:accent2>
          <a:srgbClr val="E8FF05"/>
        </a:accent2>
        <a:accent3>
          <a:srgbClr val="B0C1D6"/>
        </a:accent3>
        <a:accent4>
          <a:srgbClr val="DADADA"/>
        </a:accent4>
        <a:accent5>
          <a:srgbClr val="FFC4AA"/>
        </a:accent5>
        <a:accent6>
          <a:srgbClr val="D2E704"/>
        </a:accent6>
        <a:hlink>
          <a:srgbClr val="FCDBFF"/>
        </a:hlink>
        <a:folHlink>
          <a:srgbClr val="DBE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58CFF"/>
        </a:accent1>
        <a:accent2>
          <a:srgbClr val="B5CFE7"/>
        </a:accent2>
        <a:accent3>
          <a:srgbClr val="FFFFFF"/>
        </a:accent3>
        <a:accent4>
          <a:srgbClr val="000000"/>
        </a:accent4>
        <a:accent5>
          <a:srgbClr val="AAC5FF"/>
        </a:accent5>
        <a:accent6>
          <a:srgbClr val="A4BBD1"/>
        </a:accent6>
        <a:hlink>
          <a:srgbClr val="DBEFFF"/>
        </a:hlink>
        <a:folHlink>
          <a:srgbClr val="D1E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F94FF"/>
        </a:accent1>
        <a:accent2>
          <a:srgbClr val="05EFFF"/>
        </a:accent2>
        <a:accent3>
          <a:srgbClr val="FFFFFF"/>
        </a:accent3>
        <a:accent4>
          <a:srgbClr val="000000"/>
        </a:accent4>
        <a:accent5>
          <a:srgbClr val="AAC8FF"/>
        </a:accent5>
        <a:accent6>
          <a:srgbClr val="04D9E7"/>
        </a:accent6>
        <a:hlink>
          <a:srgbClr val="DBFDFF"/>
        </a:hlink>
        <a:folHlink>
          <a:srgbClr val="DBEE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4F05"/>
        </a:accent1>
        <a:accent2>
          <a:srgbClr val="FFBB05"/>
        </a:accent2>
        <a:accent3>
          <a:srgbClr val="FFFFFF"/>
        </a:accent3>
        <a:accent4>
          <a:srgbClr val="000000"/>
        </a:accent4>
        <a:accent5>
          <a:srgbClr val="FFB2AA"/>
        </a:accent5>
        <a:accent6>
          <a:srgbClr val="E7A904"/>
        </a:accent6>
        <a:hlink>
          <a:srgbClr val="DBEEFF"/>
        </a:hlink>
        <a:folHlink>
          <a:srgbClr val="FFE7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8A05"/>
        </a:accent1>
        <a:accent2>
          <a:srgbClr val="E8FF05"/>
        </a:accent2>
        <a:accent3>
          <a:srgbClr val="FFFFFF"/>
        </a:accent3>
        <a:accent4>
          <a:srgbClr val="000000"/>
        </a:accent4>
        <a:accent5>
          <a:srgbClr val="FFC4AA"/>
        </a:accent5>
        <a:accent6>
          <a:srgbClr val="D2E704"/>
        </a:accent6>
        <a:hlink>
          <a:srgbClr val="FCDBFF"/>
        </a:hlink>
        <a:folHlink>
          <a:srgbClr val="DBE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Презентация Microsoft PowerPoin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Апекс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367</TotalTime>
  <Words>48</Words>
  <Application>Microsoft Office PowerPoint</Application>
  <PresentationFormat>Экран (4:3)</PresentationFormat>
  <Paragraphs>14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18</vt:i4>
      </vt:variant>
    </vt:vector>
  </HeadingPairs>
  <TitlesOfParts>
    <vt:vector size="33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Тема3</vt:lpstr>
      <vt:lpstr>Шаблон5</vt:lpstr>
      <vt:lpstr>72_mDF</vt:lpstr>
      <vt:lpstr>флаг РОссии 2</vt:lpstr>
      <vt:lpstr>Презентация Microsoft PowerPoint</vt:lpstr>
      <vt:lpstr>Апекс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38</cp:revision>
  <dcterms:created xsi:type="dcterms:W3CDTF">2013-06-09T15:22:31Z</dcterms:created>
  <dcterms:modified xsi:type="dcterms:W3CDTF">2016-05-18T08:40:22Z</dcterms:modified>
</cp:coreProperties>
</file>