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64" r:id="rId5"/>
    <p:sldId id="263" r:id="rId6"/>
    <p:sldId id="259" r:id="rId7"/>
    <p:sldId id="262" r:id="rId8"/>
    <p:sldId id="258" r:id="rId9"/>
    <p:sldId id="268" r:id="rId10"/>
    <p:sldId id="261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2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CE2E-6413-4EE9-A543-8614CBD6816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AEAA-A98C-4AE5-A96C-0FDF81FD7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6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070" y="4004565"/>
            <a:ext cx="6734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«Четвёртый лишний»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6752" y="1138535"/>
            <a:ext cx="62451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Дидактическая игра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  теме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«Транспорт»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2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8" y="2895456"/>
            <a:ext cx="4295130" cy="2381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4" y="3316405"/>
            <a:ext cx="2418232" cy="2524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3" y="907468"/>
            <a:ext cx="3862316" cy="2383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44" y="932632"/>
            <a:ext cx="2966682" cy="12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0" y="1731347"/>
            <a:ext cx="3124494" cy="1653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3529" r="7538" b="12769"/>
          <a:stretch/>
        </p:blipFill>
        <p:spPr>
          <a:xfrm>
            <a:off x="4967785" y="3657601"/>
            <a:ext cx="2897511" cy="1624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60" y="1563488"/>
            <a:ext cx="2932177" cy="1821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11760"/>
          <a:stretch/>
        </p:blipFill>
        <p:spPr>
          <a:xfrm>
            <a:off x="1282747" y="3657601"/>
            <a:ext cx="3193718" cy="20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0" y="2538485"/>
            <a:ext cx="7482073" cy="137977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00406" y="2538485"/>
            <a:ext cx="750627" cy="3138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37" y="1282890"/>
            <a:ext cx="75745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Цель игры:</a:t>
            </a:r>
          </a:p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Развитие мышления и внимания дошкольников.</a:t>
            </a:r>
          </a:p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Развивать умение детей классифицировать предметы по одному признак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2" y="887104"/>
            <a:ext cx="2745020" cy="2866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3950921"/>
            <a:ext cx="3129140" cy="1931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04" y="2388454"/>
            <a:ext cx="2209786" cy="3493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68" y="577471"/>
            <a:ext cx="3635422" cy="15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4314693"/>
            <a:ext cx="3293372" cy="1731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5" y="1731347"/>
            <a:ext cx="3232241" cy="171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18" y="3316954"/>
            <a:ext cx="3325794" cy="199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1" y="1826881"/>
            <a:ext cx="2789261" cy="11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7" y="3603009"/>
            <a:ext cx="2555543" cy="2555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t="19862" r="9553" b="9792"/>
          <a:stretch/>
        </p:blipFill>
        <p:spPr>
          <a:xfrm>
            <a:off x="3971497" y="3603009"/>
            <a:ext cx="3111691" cy="2005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14" y="1571353"/>
            <a:ext cx="3537936" cy="1936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1262312"/>
            <a:ext cx="3261816" cy="20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48" y="1743822"/>
            <a:ext cx="1880939" cy="1531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8" y="3571336"/>
            <a:ext cx="3442417" cy="1860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04" y="1348036"/>
            <a:ext cx="2458060" cy="1859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20" y="3571336"/>
            <a:ext cx="2839867" cy="17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552424"/>
            <a:ext cx="4270519" cy="2368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7" y="439770"/>
            <a:ext cx="4239620" cy="229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3" y="3805166"/>
            <a:ext cx="3507475" cy="1972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2325723"/>
            <a:ext cx="2183642" cy="34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4146360"/>
            <a:ext cx="3401327" cy="1913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57" y="2747978"/>
            <a:ext cx="3106904" cy="2355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1139279"/>
            <a:ext cx="3679860" cy="2040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56" y="922452"/>
            <a:ext cx="2670173" cy="18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3653890"/>
            <a:ext cx="3963782" cy="2169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72" y="3653890"/>
            <a:ext cx="2593640" cy="1610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228793"/>
            <a:ext cx="3247719" cy="2220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31" y="1003528"/>
            <a:ext cx="2997314" cy="22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2018-10-18T16:27:27Z</dcterms:created>
  <dcterms:modified xsi:type="dcterms:W3CDTF">2018-10-18T17:45:35Z</dcterms:modified>
</cp:coreProperties>
</file>