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87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2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18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2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5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1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6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6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9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6A55-573C-479B-890D-D5C89446E9B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885EB0-3A53-4208-A7AD-F47189413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6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070" y="556350"/>
            <a:ext cx="7327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Домино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«Осенние листочки»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138112"/>
            <a:ext cx="1771649" cy="1606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8" y="2018264"/>
            <a:ext cx="3400619" cy="3400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4" y="2728914"/>
            <a:ext cx="4829176" cy="4179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5" y="2368849"/>
            <a:ext cx="2320870" cy="2699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19" y="3990157"/>
            <a:ext cx="1995197" cy="1930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2" y="3990157"/>
            <a:ext cx="2988918" cy="30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158592"/>
            <a:ext cx="8343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Домино - популярная детская игра. Объединяет детей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самого разного возраста. Домино содержит богатый </a:t>
            </a:r>
          </a:p>
          <a:p>
            <a:r>
              <a:rPr lang="ru-RU" dirty="0"/>
              <a:t> </a:t>
            </a:r>
            <a:r>
              <a:rPr lang="ru-RU" dirty="0" smtClean="0"/>
              <a:t>             познавательный материал по различным темам, который </a:t>
            </a:r>
          </a:p>
          <a:p>
            <a:r>
              <a:rPr lang="ru-RU" dirty="0"/>
              <a:t> </a:t>
            </a:r>
            <a:r>
              <a:rPr lang="ru-RU" dirty="0" smtClean="0"/>
              <a:t>             знакомит детей с формой предметов, количеством, животным и растительным миром, транспортом и т.д. (этому способствует разнообразие рисунков, нанесенных на детали) </a:t>
            </a:r>
          </a:p>
          <a:p>
            <a:r>
              <a:rPr lang="ru-RU" dirty="0" smtClean="0"/>
              <a:t>Домино помогает приобретать в процессе игры знания и навыки. </a:t>
            </a:r>
          </a:p>
          <a:p>
            <a:r>
              <a:rPr lang="ru-RU" dirty="0" smtClean="0"/>
              <a:t>Домино: «Осенние листочки»</a:t>
            </a:r>
          </a:p>
          <a:p>
            <a:r>
              <a:rPr lang="ru-RU" dirty="0" smtClean="0"/>
              <a:t>·    развивает сосредоточенность, логическое мышление,   </a:t>
            </a:r>
          </a:p>
          <a:p>
            <a:r>
              <a:rPr lang="ru-RU" dirty="0"/>
              <a:t> </a:t>
            </a:r>
            <a:r>
              <a:rPr lang="ru-RU" dirty="0" smtClean="0"/>
              <a:t>    способность к анализу ситуации, сообразительность</a:t>
            </a:r>
          </a:p>
          <a:p>
            <a:r>
              <a:rPr lang="ru-RU" dirty="0" smtClean="0"/>
              <a:t>·    развивает сенсомоторную координацию и мелкую моторику </a:t>
            </a:r>
          </a:p>
          <a:p>
            <a:r>
              <a:rPr lang="ru-RU" dirty="0"/>
              <a:t> </a:t>
            </a:r>
            <a:r>
              <a:rPr lang="ru-RU" dirty="0" smtClean="0"/>
              <a:t>    рук; </a:t>
            </a:r>
          </a:p>
          <a:p>
            <a:r>
              <a:rPr lang="ru-RU" dirty="0" smtClean="0"/>
              <a:t>·    закрепляет представления детей о названии деревьев и листьев; </a:t>
            </a:r>
          </a:p>
          <a:p>
            <a:r>
              <a:rPr lang="ru-RU" dirty="0" smtClean="0"/>
              <a:t>·    развивает наблюдательность и внимание, развивает операции  </a:t>
            </a:r>
          </a:p>
          <a:p>
            <a:r>
              <a:rPr lang="ru-RU" dirty="0"/>
              <a:t> </a:t>
            </a:r>
            <a:r>
              <a:rPr lang="ru-RU" dirty="0" smtClean="0"/>
              <a:t>    сравнения и обобщения, формирование умения выделять </a:t>
            </a:r>
          </a:p>
          <a:p>
            <a:r>
              <a:rPr lang="ru-RU" dirty="0"/>
              <a:t> </a:t>
            </a:r>
            <a:r>
              <a:rPr lang="ru-RU" dirty="0" smtClean="0"/>
              <a:t>    существенные связи между предметами и явлениями;</a:t>
            </a:r>
          </a:p>
          <a:p>
            <a:r>
              <a:rPr lang="ru-RU" dirty="0" smtClean="0"/>
              <a:t>·    расширяет представления детей о предметах окружающего  </a:t>
            </a:r>
          </a:p>
          <a:p>
            <a:r>
              <a:rPr lang="ru-RU" dirty="0"/>
              <a:t> </a:t>
            </a:r>
            <a:r>
              <a:rPr lang="ru-RU" dirty="0" smtClean="0"/>
              <a:t>    мира; </a:t>
            </a:r>
          </a:p>
          <a:p>
            <a:r>
              <a:rPr lang="ru-RU" dirty="0" smtClean="0"/>
              <a:t>·    обогащает и активизирует словарь ребенка, развивает связную </a:t>
            </a:r>
          </a:p>
          <a:p>
            <a:r>
              <a:rPr lang="ru-RU" dirty="0"/>
              <a:t> </a:t>
            </a:r>
            <a:r>
              <a:rPr lang="ru-RU" dirty="0" smtClean="0"/>
              <a:t>     речь. </a:t>
            </a:r>
          </a:p>
          <a:p>
            <a:r>
              <a:rPr lang="ru-RU" dirty="0" smtClean="0"/>
              <a:t>·     Но, прежде всего, эта игра учит детей умению играть в коллективе.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23" y="1270241"/>
            <a:ext cx="6889140" cy="5159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73" y="662595"/>
            <a:ext cx="1207900" cy="1215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66" y="591668"/>
            <a:ext cx="1207113" cy="1213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79" y="1983996"/>
            <a:ext cx="1207113" cy="121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74" y="556489"/>
            <a:ext cx="1207113" cy="1213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80" y="1281364"/>
            <a:ext cx="120711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3" y="1700213"/>
            <a:ext cx="8386762" cy="2628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9447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173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2016-05-26T11:35:27Z</dcterms:created>
  <dcterms:modified xsi:type="dcterms:W3CDTF">2016-05-26T11:54:05Z</dcterms:modified>
</cp:coreProperties>
</file>