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6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2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6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2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5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3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C070-BB47-42BC-AC7F-2D34994C0AD1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0D44-CABB-403A-B01F-3D334B5BE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333" l="1556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51" y="3954398"/>
            <a:ext cx="1905000" cy="190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699" y="783693"/>
            <a:ext cx="62737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«Чего не стало?»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290" y="4906898"/>
            <a:ext cx="3432345" cy="1438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7515" y="2407944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Игра на развитие внимания детей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89" y="4363237"/>
            <a:ext cx="1876739" cy="1856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5" y="3676006"/>
            <a:ext cx="2128026" cy="2125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3" b="97674" l="4671" r="93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0" y="3383146"/>
            <a:ext cx="1983733" cy="29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71" y="2091918"/>
            <a:ext cx="2138684" cy="2116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81" y="1043019"/>
            <a:ext cx="2344426" cy="35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2" y="1584913"/>
            <a:ext cx="2832875" cy="282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62" y="1435544"/>
            <a:ext cx="2874347" cy="2874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341" y="4208260"/>
            <a:ext cx="2595652" cy="259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042" y="1335255"/>
            <a:ext cx="3085837" cy="3079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7028" y="1582047"/>
            <a:ext cx="2450912" cy="2423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7485" y="1166476"/>
            <a:ext cx="2260060" cy="337774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593272" y="6159971"/>
            <a:ext cx="399152" cy="5374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77649" y="6002253"/>
            <a:ext cx="690630" cy="6951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16003" y="5981951"/>
            <a:ext cx="736794" cy="705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5902" y="142564"/>
            <a:ext cx="707830" cy="338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94" y="5056535"/>
            <a:ext cx="1512850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71" y="2091918"/>
            <a:ext cx="2138684" cy="2116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81" y="1043019"/>
            <a:ext cx="2344426" cy="35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" y="1344167"/>
            <a:ext cx="2832875" cy="282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62" y="1435544"/>
            <a:ext cx="2874347" cy="2874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334" y="1020427"/>
            <a:ext cx="2595652" cy="259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275" y="983758"/>
            <a:ext cx="3085837" cy="3079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4741" y="1455152"/>
            <a:ext cx="2450912" cy="2423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6486" y="3480260"/>
            <a:ext cx="2260060" cy="337774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593272" y="6159971"/>
            <a:ext cx="399152" cy="5374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77649" y="6002253"/>
            <a:ext cx="690630" cy="6951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16003" y="5981951"/>
            <a:ext cx="736794" cy="705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5902" y="142564"/>
            <a:ext cx="707830" cy="338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94" y="5056535"/>
            <a:ext cx="1512850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71" y="2091918"/>
            <a:ext cx="2138684" cy="2116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81" y="1043019"/>
            <a:ext cx="2344426" cy="35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" y="1344167"/>
            <a:ext cx="2832875" cy="282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62" y="1435544"/>
            <a:ext cx="2874347" cy="2874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334" y="1020427"/>
            <a:ext cx="2595652" cy="259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275" y="983758"/>
            <a:ext cx="3085837" cy="3079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7819" y="4333103"/>
            <a:ext cx="2450912" cy="2423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056" y="1018245"/>
            <a:ext cx="2260060" cy="337774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593272" y="6159971"/>
            <a:ext cx="399152" cy="5374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77649" y="6002253"/>
            <a:ext cx="690630" cy="6951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16003" y="5981951"/>
            <a:ext cx="736794" cy="705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5902" y="142564"/>
            <a:ext cx="707830" cy="338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94" y="5056535"/>
            <a:ext cx="1512850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58" y="2066968"/>
            <a:ext cx="2138684" cy="2116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81" y="1043019"/>
            <a:ext cx="2344426" cy="35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" y="1183846"/>
            <a:ext cx="2832875" cy="282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62" y="1435544"/>
            <a:ext cx="2874347" cy="2874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463" y="1395309"/>
            <a:ext cx="2595652" cy="259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6382" y="4174022"/>
            <a:ext cx="2705510" cy="2699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384" y="1712256"/>
            <a:ext cx="2450912" cy="2423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0861" y="1183846"/>
            <a:ext cx="2260060" cy="337774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593272" y="6159971"/>
            <a:ext cx="399152" cy="5374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77649" y="6002253"/>
            <a:ext cx="690630" cy="6951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116003" y="5981951"/>
            <a:ext cx="736794" cy="705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5902" y="142564"/>
            <a:ext cx="707830" cy="338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46" y="5024484"/>
            <a:ext cx="1512850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7" y="494773"/>
            <a:ext cx="2186486" cy="21682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87" y="542143"/>
            <a:ext cx="2090951" cy="20735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86" y="2254758"/>
            <a:ext cx="2823381" cy="27998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15" y="2000012"/>
            <a:ext cx="1143000" cy="1133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67" y="445431"/>
            <a:ext cx="1143000" cy="1133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7" y="3579124"/>
            <a:ext cx="2632427" cy="261049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50536" y="4441294"/>
            <a:ext cx="6865803" cy="2246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  <a:endParaRPr lang="ru-RU" sz="5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30" y="3776662"/>
            <a:ext cx="2577377" cy="25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14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2020-02-09T08:46:22Z</dcterms:created>
  <dcterms:modified xsi:type="dcterms:W3CDTF">2020-03-11T17:42:35Z</dcterms:modified>
</cp:coreProperties>
</file>