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1" r:id="rId3"/>
    <p:sldId id="260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F75AF-7F62-4790-BC67-D375603DEF65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2397-B168-4C92-B69A-3163F8287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9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2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2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8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4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940C-C991-4551-8517-C8F2E33ED4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F1E5-F4EA-4F2B-B34B-2B3E76D7A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audio" Target="../media/media2.m4a"/><Relationship Id="rId16" Type="http://schemas.microsoft.com/office/2007/relationships/hdphoto" Target="../media/hdphoto3.wdp"/><Relationship Id="rId20" Type="http://schemas.openxmlformats.org/officeDocument/2006/relationships/image" Target="../media/image17.png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5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639" y="1356899"/>
            <a:ext cx="8144803" cy="13453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«Бабушкин сундук»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9881" y="265079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40740" y="5022376"/>
            <a:ext cx="3725840" cy="1835624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 высшей квалификационной категории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Звенигородская Наталья Евгеньевна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9191" y="6392750"/>
            <a:ext cx="177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г. Белая Калитва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4" y="2682090"/>
            <a:ext cx="2877561" cy="3834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79" y="3637433"/>
            <a:ext cx="3483591" cy="3483591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0968" y="5497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4956" y="2937087"/>
            <a:ext cx="2877561" cy="3834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49" y="2456597"/>
            <a:ext cx="4315206" cy="4315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77" y="3540027"/>
            <a:ext cx="1754897" cy="1314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67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38" y="920251"/>
            <a:ext cx="1753478" cy="1753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45" y="653565"/>
            <a:ext cx="1052421" cy="2020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00" y="437072"/>
            <a:ext cx="1944709" cy="2589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41" y="3037578"/>
            <a:ext cx="1093243" cy="874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74" y="5243042"/>
            <a:ext cx="1699673" cy="16996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7" b="97837" l="1501" r="93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94" y="133514"/>
            <a:ext cx="1929636" cy="2068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9" y="4885371"/>
            <a:ext cx="1300790" cy="16605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33" y="1084616"/>
            <a:ext cx="1292016" cy="19315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4" y="3995164"/>
            <a:ext cx="900885" cy="13468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9" y="4758792"/>
            <a:ext cx="879520" cy="7036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392" y="4231431"/>
            <a:ext cx="1518607" cy="20232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7547" y="4167731"/>
            <a:ext cx="1256969" cy="12569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93721" y="3373890"/>
            <a:ext cx="731930" cy="140039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45377" y="4066951"/>
            <a:ext cx="1141497" cy="8521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62991" y="3313797"/>
            <a:ext cx="1223843" cy="12238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72" y="426373"/>
            <a:ext cx="1676667" cy="16766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27" y="1779137"/>
            <a:ext cx="1789184" cy="178918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499671" y="5677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59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4" y="2682090"/>
            <a:ext cx="2877561" cy="3834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13" y="3637432"/>
            <a:ext cx="3483591" cy="3483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1831" y="1027977"/>
            <a:ext cx="1676545" cy="167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943" y="1401726"/>
            <a:ext cx="1926503" cy="2066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2543" y="1044510"/>
            <a:ext cx="1786283" cy="1786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664" y="2636273"/>
            <a:ext cx="1298561" cy="1664352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75646" y="5379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18</Words>
  <Application>Microsoft Office PowerPoint</Application>
  <PresentationFormat>Экран (4:3)</PresentationFormat>
  <Paragraphs>6</Paragraphs>
  <Slides>4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2020-03-15T07:41:29Z</dcterms:created>
  <dcterms:modified xsi:type="dcterms:W3CDTF">2020-03-29T10:09:18Z</dcterms:modified>
</cp:coreProperties>
</file>