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0" r:id="rId3"/>
    <p:sldId id="278" r:id="rId4"/>
    <p:sldId id="277" r:id="rId5"/>
    <p:sldId id="258" r:id="rId6"/>
    <p:sldId id="267" r:id="rId7"/>
    <p:sldId id="266" r:id="rId8"/>
    <p:sldId id="257" r:id="rId9"/>
    <p:sldId id="263" r:id="rId10"/>
    <p:sldId id="259" r:id="rId11"/>
    <p:sldId id="271" r:id="rId12"/>
    <p:sldId id="279" r:id="rId13"/>
    <p:sldId id="264" r:id="rId14"/>
    <p:sldId id="265" r:id="rId15"/>
    <p:sldId id="268" r:id="rId16"/>
    <p:sldId id="280" r:id="rId17"/>
    <p:sldId id="269" r:id="rId18"/>
    <p:sldId id="275" r:id="rId19"/>
    <p:sldId id="272" r:id="rId20"/>
    <p:sldId id="281" r:id="rId21"/>
    <p:sldId id="270" r:id="rId22"/>
    <p:sldId id="282" r:id="rId23"/>
    <p:sldId id="283" r:id="rId24"/>
    <p:sldId id="284" r:id="rId25"/>
    <p:sldId id="273" r:id="rId26"/>
    <p:sldId id="276" r:id="rId27"/>
    <p:sldId id="274" r:id="rId28"/>
    <p:sldId id="285" r:id="rId29"/>
    <p:sldId id="287" r:id="rId30"/>
    <p:sldId id="288" r:id="rId31"/>
    <p:sldId id="290" r:id="rId32"/>
    <p:sldId id="292" r:id="rId33"/>
    <p:sldId id="291" r:id="rId34"/>
    <p:sldId id="289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43" autoAdjust="0"/>
    <p:restoredTop sz="94660"/>
  </p:normalViewPr>
  <p:slideViewPr>
    <p:cSldViewPr snapToGrid="0">
      <p:cViewPr varScale="1">
        <p:scale>
          <a:sx n="74" d="100"/>
          <a:sy n="74" d="100"/>
        </p:scale>
        <p:origin x="11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E72A8-EE0A-4100-9461-FFE4A837FB89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A480-7103-47CE-86ED-E6CE4EDDC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0133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E72A8-EE0A-4100-9461-FFE4A837FB89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A480-7103-47CE-86ED-E6CE4EDDC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236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E72A8-EE0A-4100-9461-FFE4A837FB89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A480-7103-47CE-86ED-E6CE4EDDC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807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E72A8-EE0A-4100-9461-FFE4A837FB89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A480-7103-47CE-86ED-E6CE4EDDC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51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E72A8-EE0A-4100-9461-FFE4A837FB89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A480-7103-47CE-86ED-E6CE4EDDC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2117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E72A8-EE0A-4100-9461-FFE4A837FB89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A480-7103-47CE-86ED-E6CE4EDDC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19045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E72A8-EE0A-4100-9461-FFE4A837FB89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A480-7103-47CE-86ED-E6CE4EDDC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917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E72A8-EE0A-4100-9461-FFE4A837FB89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A480-7103-47CE-86ED-E6CE4EDDC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105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E72A8-EE0A-4100-9461-FFE4A837FB89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A480-7103-47CE-86ED-E6CE4EDDC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1368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E72A8-EE0A-4100-9461-FFE4A837FB89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A480-7103-47CE-86ED-E6CE4EDDC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5169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E72A8-EE0A-4100-9461-FFE4A837FB89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13A480-7103-47CE-86ED-E6CE4EDDC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7764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E72A8-EE0A-4100-9461-FFE4A837FB89}" type="datetimeFigureOut">
              <a:rPr lang="ru-RU" smtClean="0"/>
              <a:t>20.10.2020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13A480-7103-47CE-86ED-E6CE4EDDC6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2261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7708" y="1372273"/>
            <a:ext cx="6070121" cy="290650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urveDown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</a:rPr>
              <a:t>Азбука растений </a:t>
            </a:r>
          </a:p>
          <a:p>
            <a:pPr algn="ctr"/>
            <a:r>
              <a:rPr lang="ru-RU" sz="5400" b="1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</a:rPr>
              <a:t>Донского края</a:t>
            </a:r>
            <a:endParaRPr lang="ru-RU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3" name="Горизонтальный свиток 2"/>
          <p:cNvSpPr/>
          <p:nvPr/>
        </p:nvSpPr>
        <p:spPr>
          <a:xfrm>
            <a:off x="5472753" y="4592473"/>
            <a:ext cx="3507474" cy="2265527"/>
          </a:xfrm>
          <a:prstGeom prst="horizontalScroll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Выполнила :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Воспитатель МБДОУ ДС №7 «Солнышко»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Звенигородская Наталья </a:t>
            </a:r>
            <a:r>
              <a:rPr lang="ru-RU" dirty="0">
                <a:solidFill>
                  <a:srgbClr val="7030A0"/>
                </a:solidFill>
              </a:rPr>
              <a:t>Е</a:t>
            </a:r>
            <a:r>
              <a:rPr lang="ru-RU" dirty="0" smtClean="0">
                <a:solidFill>
                  <a:srgbClr val="7030A0"/>
                </a:solidFill>
              </a:rPr>
              <a:t>вгеньевна</a:t>
            </a:r>
          </a:p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6100">
            <a:off x="6341091" y="-184711"/>
            <a:ext cx="2857500" cy="2867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814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587" y="2854800"/>
            <a:ext cx="4391167" cy="329337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64426" y="150125"/>
            <a:ext cx="3817961" cy="13784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З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веробой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 обыкновенный</a:t>
            </a:r>
            <a:endParaRPr lang="ru-RU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55093" y="1872020"/>
            <a:ext cx="4094328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А вот растенье – зверобой,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Лист – продырявленный такой;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Должно быть, шить училась пчелка,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Колола жалом, как иголкой,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Но знайте – нет его полезней,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Он прогоняет сто болезней!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В лес сегодня я пошла,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Зверобою набрала.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Засушу я зверобой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Своей собственной рукой.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А холодною зимой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Заварю я всем вам чай.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Пейте чай, пейте чай,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Пейте чай и не скучайте.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              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Т. Голикова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30" r="26418" b="64756"/>
          <a:stretch/>
        </p:blipFill>
        <p:spPr>
          <a:xfrm>
            <a:off x="5501578" y="-407645"/>
            <a:ext cx="2489187" cy="336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4326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37" r="18359" b="66791"/>
          <a:stretch/>
        </p:blipFill>
        <p:spPr>
          <a:xfrm>
            <a:off x="5824041" y="-239975"/>
            <a:ext cx="3006061" cy="402040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7657" y="3573192"/>
            <a:ext cx="4612445" cy="3074963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493501" y="198303"/>
            <a:ext cx="168347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И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рис</a:t>
            </a:r>
            <a:endParaRPr lang="ru-RU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8849" y="1318022"/>
            <a:ext cx="4572000" cy="553997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Длинноногий ирис,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Ирис длинноногий,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У дороги вырос,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Вырос у дороги.</a:t>
            </a:r>
          </a:p>
          <a:p>
            <a:endParaRPr lang="ru-RU" sz="24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Радуются дети: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— Ой, смотрите, ирис!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Самый лучший ирис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У дороги вырос!</a:t>
            </a:r>
          </a:p>
          <a:p>
            <a:endParaRPr lang="ru-RU" sz="24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Все как сговорились: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Рвать его не будем!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Длинноногий ирис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Вышел прямо к людям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Агния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Барто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936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96" r="10299" b="67198"/>
          <a:stretch/>
        </p:blipFill>
        <p:spPr>
          <a:xfrm>
            <a:off x="5240742" y="-212678"/>
            <a:ext cx="2403996" cy="32834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9976" y="3193575"/>
            <a:ext cx="3960125" cy="2970094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963824" y="387908"/>
            <a:ext cx="2950809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Молоча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й</a:t>
            </a:r>
            <a:endParaRPr lang="ru-RU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3228" y="1576905"/>
            <a:ext cx="4572000" cy="49552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Автор: Елена Рудольфовна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Татарченко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Яркими огнями вспыхнул молочай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Словно призывая: ты Весну встречай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!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Желтыми улыбками солнечного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дня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Озорные искорки смотрят на меня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Маленькие звездочки, будто фонари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Освещают землю с ночи до зари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Нежностью наполнена сочная листва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–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Ласкою струится в стебельках весна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Жгучие объятья радостью полны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–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Ведь у них в ладонях творенья красоты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Молочай смеется и поет душа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: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Здравствуй, озорная, милая Весна! </a:t>
            </a:r>
          </a:p>
        </p:txBody>
      </p:sp>
    </p:spTree>
    <p:extLst>
      <p:ext uri="{BB962C8B-B14F-4D97-AF65-F5344CB8AC3E}">
        <p14:creationId xmlns:p14="http://schemas.microsoft.com/office/powerpoint/2010/main" val="723099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9546" y="3262595"/>
            <a:ext cx="4009029" cy="3006772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1121074" y="697825"/>
            <a:ext cx="247997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К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овыль</a:t>
            </a:r>
            <a:endParaRPr lang="ru-RU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27546" y="2514100"/>
            <a:ext cx="4572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Ковыль трава трепещет на ветру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Седою шевелюрою качая.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Я стебельки в охапку соберу,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Прижму к груди, а почему - не знаю...</a:t>
            </a:r>
          </a:p>
          <a:p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Быть может, потому, что эта быль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Вросла корнями там, где наши деды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Отдали жизнь и отпугнули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беды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Земли моей, где шелестит ковыль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04" b="66384"/>
          <a:stretch/>
        </p:blipFill>
        <p:spPr>
          <a:xfrm>
            <a:off x="5636524" y="-155175"/>
            <a:ext cx="3070748" cy="3473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6165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2138" y="163774"/>
            <a:ext cx="4067032" cy="76427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Л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опух (репейник)</a:t>
            </a:r>
            <a:endParaRPr lang="ru-RU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16574"/>
          <a:stretch/>
        </p:blipFill>
        <p:spPr>
          <a:xfrm>
            <a:off x="313899" y="1592078"/>
            <a:ext cx="4319517" cy="310657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5216859" y="2998942"/>
            <a:ext cx="371901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Не тот лопух, что в зарослях у стен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А тот, кто, мучаясь подагрой и лысея,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Лопух ногою топчет, между тем,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Познать целебность корня, не умея.    </a:t>
            </a:r>
          </a:p>
          <a:p>
            <a:endParaRPr lang="ru-RU" sz="20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      А. </a:t>
            </a:r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</a:rPr>
              <a:t>Бузни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64275" y="4919682"/>
            <a:ext cx="368489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0070C0"/>
                </a:solidFill>
              </a:rPr>
              <a:t>Выпускает он листы</a:t>
            </a:r>
          </a:p>
          <a:p>
            <a:r>
              <a:rPr lang="ru-RU" b="1" i="1" dirty="0" smtClean="0">
                <a:solidFill>
                  <a:srgbClr val="0070C0"/>
                </a:solidFill>
              </a:rPr>
              <a:t>Широченной широты.</a:t>
            </a:r>
          </a:p>
          <a:p>
            <a:r>
              <a:rPr lang="ru-RU" b="1" i="1" dirty="0" smtClean="0">
                <a:solidFill>
                  <a:srgbClr val="0070C0"/>
                </a:solidFill>
              </a:rPr>
              <a:t>Держится на стеблях крепких</a:t>
            </a:r>
          </a:p>
          <a:p>
            <a:r>
              <a:rPr lang="ru-RU" b="1" i="1" dirty="0" smtClean="0">
                <a:solidFill>
                  <a:srgbClr val="0070C0"/>
                </a:solidFill>
              </a:rPr>
              <a:t>Сто плодов шершавых, цепких.</a:t>
            </a:r>
          </a:p>
          <a:p>
            <a:r>
              <a:rPr lang="ru-RU" b="1" i="1" dirty="0" smtClean="0">
                <a:solidFill>
                  <a:srgbClr val="0070C0"/>
                </a:solidFill>
              </a:rPr>
              <a:t>Если их не обойдешь –</a:t>
            </a:r>
          </a:p>
          <a:p>
            <a:r>
              <a:rPr lang="ru-RU" b="1" i="1" dirty="0" smtClean="0">
                <a:solidFill>
                  <a:srgbClr val="0070C0"/>
                </a:solidFill>
              </a:rPr>
              <a:t>На себе их все найдешь.</a:t>
            </a:r>
            <a:endParaRPr lang="ru-RU" b="1" i="1" dirty="0">
              <a:solidFill>
                <a:srgbClr val="0070C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7" b="96667" l="5556" r="9733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192" y="5154304"/>
            <a:ext cx="2756848" cy="183789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395" r="89104" b="35448"/>
          <a:stretch/>
        </p:blipFill>
        <p:spPr>
          <a:xfrm>
            <a:off x="5350808" y="0"/>
            <a:ext cx="3051918" cy="330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539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9195" y="2802261"/>
            <a:ext cx="4702791" cy="352709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61666" y="272954"/>
            <a:ext cx="4173900" cy="56061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М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ак полевой</a:t>
            </a:r>
            <a:endParaRPr lang="ru-RU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61666" y="1614906"/>
            <a:ext cx="3500651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Красное поле! </a:t>
            </a:r>
            <a:endParaRPr lang="ru-RU" sz="2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Тут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что-то не так!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Ближе посмотришь, </a:t>
            </a:r>
            <a:endParaRPr lang="ru-RU" sz="2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да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, это же мак!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Этот цветок всегда красным бывает,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Зернышки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черные</a:t>
            </a: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в нем созревают.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Бабушка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зернышки</a:t>
            </a: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эти берет,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Вкусные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булочки</a:t>
            </a: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с маком печет.</a:t>
            </a:r>
          </a:p>
          <a:p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Светлана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Джус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1" t="31581" r="80000" b="35855"/>
          <a:stretch/>
        </p:blipFill>
        <p:spPr>
          <a:xfrm>
            <a:off x="5318643" y="-120069"/>
            <a:ext cx="2624354" cy="304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9387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4" t="32395" r="70597" b="36669"/>
          <a:stretch/>
        </p:blipFill>
        <p:spPr>
          <a:xfrm>
            <a:off x="5263520" y="-120730"/>
            <a:ext cx="3051537" cy="336110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731541" y="315891"/>
            <a:ext cx="3826391" cy="113308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Н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езабудка</a:t>
            </a:r>
            <a:endParaRPr lang="ru-RU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8262"/>
          <a:stretch/>
        </p:blipFill>
        <p:spPr>
          <a:xfrm>
            <a:off x="4867421" y="3514570"/>
            <a:ext cx="4060875" cy="2766647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99575" y="1941567"/>
            <a:ext cx="45720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Незабудок глазки голубые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Из травы доверчиво глядят: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Добрые, наивные, живые —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Как у самых маленьких ребят.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У ручья, в </a:t>
            </a:r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</a:rPr>
              <a:t>низинке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 и в прохладе,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Посредине солнечного дня,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Словно просят, прямо в душу глядя: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«Не срывай, но не забудь меня!»</a:t>
            </a:r>
          </a:p>
          <a:p>
            <a:endParaRPr lang="ru-RU" dirty="0"/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Краснова Е.</a:t>
            </a:r>
          </a:p>
        </p:txBody>
      </p:sp>
    </p:spTree>
    <p:extLst>
      <p:ext uri="{BB962C8B-B14F-4D97-AF65-F5344CB8AC3E}">
        <p14:creationId xmlns:p14="http://schemas.microsoft.com/office/powerpoint/2010/main" val="15677686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8880" y="3052941"/>
            <a:ext cx="4919784" cy="328377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54842" y="382137"/>
            <a:ext cx="4203510" cy="96899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О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дуванчик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 полевой</a:t>
            </a:r>
            <a:endParaRPr lang="ru-RU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54842" y="1935515"/>
            <a:ext cx="324816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Одуванчик, одуванчик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На кого же ты похож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?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Ты и мягкий и пушистый И лохматый словно ёж. </a:t>
            </a:r>
            <a:endParaRPr lang="ru-RU" sz="20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А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вот если затанцует Ветер быстрый и лихой, То причёску твою сдует — Будешь лысый и смешной. Одуванчик, одуванчик, </a:t>
            </a:r>
            <a:endParaRPr lang="ru-RU" sz="20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Ты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прекрасен, когда тишь, Ветром сдует твой султанчик, </a:t>
            </a:r>
            <a:endParaRPr lang="ru-RU" sz="20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Ты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в смущении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стоишь.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0" t="31174" r="62090" b="37483"/>
          <a:stretch/>
        </p:blipFill>
        <p:spPr>
          <a:xfrm>
            <a:off x="5404512" y="-95534"/>
            <a:ext cx="2739581" cy="31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4689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3451" y="2980452"/>
            <a:ext cx="4950299" cy="330019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647279" y="333318"/>
            <a:ext cx="235032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П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ижма</a:t>
            </a:r>
            <a:endParaRPr lang="ru-RU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87067" y="1910224"/>
            <a:ext cx="3070746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Пусть пижма скромна, да лечебная все же,</a:t>
            </a:r>
          </a:p>
          <a:p>
            <a:endParaRPr lang="ru-RU" sz="20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Не зря же цветки на таблетки похожи,</a:t>
            </a:r>
          </a:p>
          <a:p>
            <a:endParaRPr lang="ru-RU" sz="20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Еще – на цыплят ярко-желтых пока,</a:t>
            </a:r>
          </a:p>
          <a:p>
            <a:endParaRPr lang="ru-RU" sz="20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На ощупь – на замшевый носик щенка.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</a:t>
            </a:r>
            <a:r>
              <a:rPr lang="ru-RU" sz="2000" dirty="0" smtClean="0"/>
              <a:t>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Т. Голикова</a:t>
            </a:r>
          </a:p>
          <a:p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64" t="32395" r="53433" b="35448"/>
          <a:stretch/>
        </p:blipFill>
        <p:spPr>
          <a:xfrm>
            <a:off x="5222188" y="0"/>
            <a:ext cx="2516093" cy="315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725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9304" y="2965127"/>
            <a:ext cx="4375244" cy="328143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01159" y="109182"/>
            <a:ext cx="3388453" cy="161043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Р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омашка 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лекарственная</a:t>
            </a:r>
            <a:endParaRPr lang="ru-RU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5169" y="2128243"/>
            <a:ext cx="4264926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Вот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аптечная ромашка.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В складку белая рубашка, 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С брошью на воротнике,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Разрослась невдалеке.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Запах сильный, ароматный,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Свежий, нежный и приятный.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Листья  у неё - метёлки,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Очень мягкие иголки.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Этот цветик нам полезен -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Помогает от болезней.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Хорошо стоит в букете.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Соберём цветочки эти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dirty="0"/>
              <a:t> </a:t>
            </a:r>
            <a:r>
              <a:rPr lang="ru-RU" dirty="0" smtClean="0"/>
              <a:t>                             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автор: Регина Новикова</a:t>
            </a:r>
          </a:p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4" t="32802" r="46120" b="35447"/>
          <a:stretch/>
        </p:blipFill>
        <p:spPr>
          <a:xfrm>
            <a:off x="5409233" y="0"/>
            <a:ext cx="2298710" cy="3038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743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6970" y="450376"/>
            <a:ext cx="3943961" cy="113276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А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донис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 весенний</a:t>
            </a:r>
            <a:endParaRPr lang="ru-RU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746" b="68826"/>
          <a:stretch/>
        </p:blipFill>
        <p:spPr>
          <a:xfrm>
            <a:off x="5363572" y="-286602"/>
            <a:ext cx="2629637" cy="324816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8208" y="3340781"/>
            <a:ext cx="4380363" cy="28998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22950" y="1962356"/>
            <a:ext cx="4572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Наталья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Лышко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dirty="0"/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Светит адонис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, как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солнышко ясное,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Утро весеннее, очень прекрасное.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Шарфом махровым пушатся листочки,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И янтарём заблестят лепесточки. </a:t>
            </a:r>
          </a:p>
        </p:txBody>
      </p:sp>
    </p:spTree>
    <p:extLst>
      <p:ext uri="{BB962C8B-B14F-4D97-AF65-F5344CB8AC3E}">
        <p14:creationId xmlns:p14="http://schemas.microsoft.com/office/powerpoint/2010/main" val="30858560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85" t="34023" r="37761" b="35041"/>
          <a:stretch/>
        </p:blipFill>
        <p:spPr>
          <a:xfrm>
            <a:off x="5626828" y="0"/>
            <a:ext cx="3039501" cy="37258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65231" y="333875"/>
            <a:ext cx="4436164" cy="130385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</a:rPr>
              <a:t>С</a:t>
            </a:r>
            <a:r>
              <a:rPr lang="ru-RU" sz="5400" b="1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</a:rPr>
              <a:t>олодка</a:t>
            </a:r>
          </a:p>
          <a:p>
            <a:pPr algn="ctr"/>
            <a:r>
              <a:rPr lang="ru-RU" sz="5400" b="1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</a:rPr>
              <a:t> щетинистая</a:t>
            </a:r>
            <a:endParaRPr lang="ru-RU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7313" y="1937815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Вот растёт в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степи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Солодка.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Эта травка, как находка: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Кто отвар из корня пьёт,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Очень долго проживёт.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02372" y="3807560"/>
            <a:ext cx="4198046" cy="2787164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6429532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8264" y="2854877"/>
            <a:ext cx="4714548" cy="352709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14640" y="498214"/>
            <a:ext cx="4589372" cy="143828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Т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ысячелистник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 (кашка)</a:t>
            </a:r>
            <a:endParaRPr lang="ru-RU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4640" y="2266407"/>
            <a:ext cx="399362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Цветков корзинка на стебле,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Однажды повстречалась мне.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А листиков мохнатых – тьма!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Зачем, не приложу ума?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– Тысячелистник здесь растёт,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Цветами мелкими цветёт!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Да, бабушка всегда права…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– Полезна эта чем трава?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Чтоб </a:t>
            </a:r>
            <a:r>
              <a:rPr lang="ru-RU" sz="2000" b="1" i="1" dirty="0" err="1" smtClean="0">
                <a:solidFill>
                  <a:schemeClr val="accent6">
                    <a:lumMod val="50000"/>
                  </a:schemeClr>
                </a:solidFill>
              </a:rPr>
              <a:t>тыщу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 лет нам не тужить?!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– Да нет, до ста хотя б дожить!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883688" y="6211669"/>
            <a:ext cx="14600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А. Полетаева</a:t>
            </a:r>
          </a:p>
          <a:p>
            <a:endParaRPr lang="ru-RU" dirty="0" smtClean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194" t="31988" r="29552" b="36669"/>
          <a:stretch/>
        </p:blipFill>
        <p:spPr>
          <a:xfrm>
            <a:off x="6046923" y="0"/>
            <a:ext cx="2360098" cy="293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80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49" t="31581" r="21343" b="36669"/>
          <a:stretch/>
        </p:blipFill>
        <p:spPr>
          <a:xfrm>
            <a:off x="5991366" y="0"/>
            <a:ext cx="2762619" cy="37804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3614" y="346964"/>
            <a:ext cx="4504989" cy="134308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У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зколистый 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пион</a:t>
            </a:r>
            <a:endParaRPr lang="ru-RU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369" y="3560799"/>
            <a:ext cx="4152616" cy="293056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78173" y="1951629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Цветок этот алый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В народе зовут воронцом,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И старый, и малый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Лазоревым кличут цветком,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Латинское имя его - тонколистный пион.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К Девятому мая всегда распускается он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Весенняя степь запестреет цветами.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Пионы Победу отпразднуют с нами.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Татьяна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Стукова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100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09" t="32395" r="10597" b="37076"/>
          <a:stretch/>
        </p:blipFill>
        <p:spPr>
          <a:xfrm>
            <a:off x="5317626" y="269109"/>
            <a:ext cx="3289115" cy="328911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9635" y="3328580"/>
            <a:ext cx="4423632" cy="3317724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105005" y="558986"/>
            <a:ext cx="245214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Ф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иалка</a:t>
            </a:r>
            <a:endParaRPr lang="ru-RU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49100" y="2416937"/>
            <a:ext cx="4572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Зимние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морозы</a:t>
            </a: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Солнышко прогнало. </a:t>
            </a:r>
            <a:endParaRPr lang="ru-RU" sz="2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Хрупкая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фиалка </a:t>
            </a:r>
            <a:endParaRPr lang="ru-RU" sz="2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На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полянке встала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К солнцу синий венчик </a:t>
            </a:r>
            <a:endParaRPr lang="ru-RU" sz="2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Тянется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упрямо. </a:t>
            </a:r>
            <a:endParaRPr lang="ru-RU" sz="2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Первую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фиалку </a:t>
            </a:r>
            <a:endParaRPr lang="ru-RU" sz="2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Я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сорву для мамы. </a:t>
            </a:r>
            <a:endParaRPr lang="ru-RU" sz="2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                       Автор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: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Пасналеева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В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7050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55" t="31174" b="37889"/>
          <a:stretch/>
        </p:blipFill>
        <p:spPr>
          <a:xfrm>
            <a:off x="5675317" y="109182"/>
            <a:ext cx="2950068" cy="302980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569795" y="591572"/>
            <a:ext cx="2101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Х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мель</a:t>
            </a:r>
            <a:endParaRPr lang="ru-RU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556" y="3483526"/>
            <a:ext cx="4211898" cy="2809584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238836" y="1624084"/>
            <a:ext cx="4572000" cy="49552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Раиса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Тростьянова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Как весной он ввысь стремился!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Сочный молодой побег!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Лишь за кустик зацепился,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Столько одержал побед!</a:t>
            </a:r>
          </a:p>
          <a:p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Ствол древесный обвивая,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Крону в буйстве оседлал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И готовясь к урожаю,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Волю дал он всем цветкам.</a:t>
            </a:r>
          </a:p>
          <a:p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А сейчас - в пушистых шишках,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Словно сильно захмелев,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Стал пониже и </a:t>
            </a:r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</a:rPr>
              <a:t>потише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...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Поклонился хмель земле!</a:t>
            </a:r>
          </a:p>
        </p:txBody>
      </p:sp>
    </p:spTree>
    <p:extLst>
      <p:ext uri="{BB962C8B-B14F-4D97-AF65-F5344CB8AC3E}">
        <p14:creationId xmlns:p14="http://schemas.microsoft.com/office/powerpoint/2010/main" val="40434979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4204" y="3232857"/>
            <a:ext cx="4950455" cy="330425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388966" y="317809"/>
            <a:ext cx="2869055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Ц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икорий</a:t>
            </a:r>
            <a:endParaRPr lang="ru-RU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72956" y="1703209"/>
            <a:ext cx="367124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Цикорий! Яркий и красивый —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Не налюбуюсь я тобой.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Для многих ты непостижимый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Своею нежной красотой.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Вокруг ромашки полевые,</a:t>
            </a:r>
          </a:p>
          <a:p>
            <a:r>
              <a:rPr lang="ru-RU" sz="2000" b="1" i="1" dirty="0" err="1">
                <a:solidFill>
                  <a:schemeClr val="accent6">
                    <a:lumMod val="50000"/>
                  </a:schemeClr>
                </a:solidFill>
              </a:rPr>
              <a:t>Буркун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 и жёлтый зверобой…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Они красивые такие,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Но не сравниться им с тобой.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Цикорий буйно расцветает…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Голубоглазый нежный плут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Сердца девчонок покоряет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Всего за несколько минут.</a:t>
            </a:r>
          </a:p>
          <a:p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   </a:t>
            </a:r>
            <a:r>
              <a:rPr lang="ru-RU" sz="2000" dirty="0" smtClean="0">
                <a:solidFill>
                  <a:schemeClr val="accent6">
                    <a:lumMod val="50000"/>
                  </a:schemeClr>
                </a:solidFill>
              </a:rPr>
              <a:t>Эдуард-Эд</a:t>
            </a:r>
            <a:endParaRPr lang="ru-RU" sz="2000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89" r="88507"/>
          <a:stretch/>
        </p:blipFill>
        <p:spPr>
          <a:xfrm>
            <a:off x="5158853" y="-258326"/>
            <a:ext cx="3061616" cy="3820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8168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5522" y="3880630"/>
            <a:ext cx="4487436" cy="234468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230180" y="109182"/>
            <a:ext cx="4205342" cy="162408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</a:rPr>
              <a:t>Ч</a:t>
            </a:r>
            <a:r>
              <a:rPr lang="ru-RU" sz="5400" b="1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</a:rPr>
              <a:t>абрец</a:t>
            </a:r>
          </a:p>
          <a:p>
            <a:pPr algn="ctr"/>
            <a:r>
              <a:rPr lang="ru-RU" sz="5400" b="1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</a:rPr>
              <a:t>(тимьян ползучий)</a:t>
            </a:r>
            <a:endParaRPr lang="ru-RU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34370" y="2159590"/>
            <a:ext cx="434681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Травка та растет на склонах</a:t>
            </a:r>
          </a:p>
          <a:p>
            <a:endParaRPr lang="ru-RU" sz="24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И на холмиках зеленых,</a:t>
            </a:r>
          </a:p>
          <a:p>
            <a:endParaRPr lang="ru-RU" sz="24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Запах крепок и душист,</a:t>
            </a:r>
          </a:p>
          <a:p>
            <a:endParaRPr lang="ru-RU" sz="24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А ее зеленый лист</a:t>
            </a:r>
          </a:p>
          <a:p>
            <a:endParaRPr lang="ru-RU" sz="24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Нам идет на чай.</a:t>
            </a:r>
          </a:p>
          <a:p>
            <a:endParaRPr lang="ru-RU" sz="24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Что за травка, отвечай?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99" t="62110" r="80746"/>
          <a:stretch/>
        </p:blipFill>
        <p:spPr>
          <a:xfrm>
            <a:off x="5404513" y="0"/>
            <a:ext cx="2795113" cy="4336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134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294" y="3156014"/>
            <a:ext cx="4632769" cy="3081124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507450" y="754526"/>
            <a:ext cx="27110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Ш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алфей</a:t>
            </a:r>
            <a:endParaRPr lang="ru-RU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806" y="4696576"/>
            <a:ext cx="89063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7450" y="2432526"/>
            <a:ext cx="33482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Шалфей - лекарственный цветок,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Настой готовь, кто занемог.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Им горло полощите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Зубную боль лечите.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59897" y="5726077"/>
            <a:ext cx="17795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Галина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Саржина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58" t="62924" r="69702"/>
          <a:stretch/>
        </p:blipFill>
        <p:spPr>
          <a:xfrm>
            <a:off x="5295435" y="282192"/>
            <a:ext cx="2988756" cy="3402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56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4806" y="4696576"/>
            <a:ext cx="89063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02" t="62517" r="59253"/>
          <a:stretch/>
        </p:blipFill>
        <p:spPr>
          <a:xfrm>
            <a:off x="5131558" y="-109183"/>
            <a:ext cx="3005132" cy="373948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5748" y="3425633"/>
            <a:ext cx="3865680" cy="2855771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650634" y="551680"/>
            <a:ext cx="3511934" cy="127711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Щ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авель 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конский</a:t>
            </a:r>
            <a:endParaRPr lang="ru-RU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20843" y="2577387"/>
            <a:ext cx="4572000" cy="36009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Татьяна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Стукова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Как в стрелках, влажная земля.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Весной в листочках щавеля.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В голодном детстве выручал,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Он тех, кто в поле его рвал.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Щавель не редкость на столе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И ныне: в щах, и в киселе.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С ним кисло-сладкий пирожок,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Отведай с чаем, ты, дружок.</a:t>
            </a:r>
          </a:p>
        </p:txBody>
      </p:sp>
    </p:spTree>
    <p:extLst>
      <p:ext uri="{BB962C8B-B14F-4D97-AF65-F5344CB8AC3E}">
        <p14:creationId xmlns:p14="http://schemas.microsoft.com/office/powerpoint/2010/main" val="210579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4806" y="4696576"/>
            <a:ext cx="89063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4" t="61703" r="39403" b="2442"/>
          <a:stretch/>
        </p:blipFill>
        <p:spPr>
          <a:xfrm>
            <a:off x="5950424" y="0"/>
            <a:ext cx="2922972" cy="334370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03748" y="516508"/>
            <a:ext cx="3199511" cy="162619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П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ы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рей 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ползучий</a:t>
            </a:r>
            <a:endParaRPr lang="ru-RU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7937" y="3138594"/>
            <a:ext cx="3810000" cy="2857500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05937" y="2320119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Автор: Конева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Нина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	</a:t>
            </a:r>
          </a:p>
          <a:p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Злостный сорняк огородов, полей,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Многим известен ПОЛЗУЧИЙ ПЫРЕЙ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Осенью выкопай корни пырея.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Камешки в почках?- Отвар пей скорее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Кашель, простуда, давление?-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Корни пырея свершат исцеление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Столовую ложку корней отвари-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Стаканчик отвара в день пей раза три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Вылечат многое корни пырея-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Свойства его испытайте скорее !</a:t>
            </a:r>
          </a:p>
        </p:txBody>
      </p:sp>
    </p:spTree>
    <p:extLst>
      <p:ext uri="{BB962C8B-B14F-4D97-AF65-F5344CB8AC3E}">
        <p14:creationId xmlns:p14="http://schemas.microsoft.com/office/powerpoint/2010/main" val="20368492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6" r="83134" b="67198"/>
          <a:stretch/>
        </p:blipFill>
        <p:spPr>
          <a:xfrm>
            <a:off x="5759354" y="-349155"/>
            <a:ext cx="2088108" cy="311605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90754" y="515193"/>
            <a:ext cx="408233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Б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ессмертник</a:t>
            </a:r>
            <a:endParaRPr lang="ru-RU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r="10167"/>
          <a:stretch/>
        </p:blipFill>
        <p:spPr>
          <a:xfrm>
            <a:off x="4664264" y="3156825"/>
            <a:ext cx="4278288" cy="280987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245922" y="1730110"/>
            <a:ext cx="45720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Анатолий Софронов. </a:t>
            </a:r>
            <a:endParaRPr lang="ru-RU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Спустился на степь </a:t>
            </a:r>
            <a:endParaRPr lang="ru-RU" sz="20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предвечерний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покой,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 Багряное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солнце</a:t>
            </a: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за тучами меркнет...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 Растет на кургане </a:t>
            </a:r>
            <a:endParaRPr lang="ru-RU" sz="20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над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Доном-рекой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 Суровый цветок — бессмертник.</a:t>
            </a:r>
          </a:p>
          <a:p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 Как будто из меди его лепестки,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 И стебель свинцового цвета...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 Стоит на кургане у самой реки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 Цветок, не сгибаемый ветром.</a:t>
            </a:r>
          </a:p>
        </p:txBody>
      </p:sp>
    </p:spTree>
    <p:extLst>
      <p:ext uri="{BB962C8B-B14F-4D97-AF65-F5344CB8AC3E}">
        <p14:creationId xmlns:p14="http://schemas.microsoft.com/office/powerpoint/2010/main" val="39587403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4806" y="4696576"/>
            <a:ext cx="89063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2" t="64552" r="30895"/>
          <a:stretch/>
        </p:blipFill>
        <p:spPr>
          <a:xfrm>
            <a:off x="5392854" y="708738"/>
            <a:ext cx="2000238" cy="272167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42899" y="565329"/>
            <a:ext cx="465569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Мат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ь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-и-мачеха</a:t>
            </a:r>
            <a:endParaRPr lang="ru-RU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7988" y="3269108"/>
            <a:ext cx="4295206" cy="3224268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388962" y="2134316"/>
            <a:ext cx="4572000" cy="40934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Джулия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Рум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Огонечки желтые</a:t>
            </a:r>
          </a:p>
          <a:p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Из сухой травы.</a:t>
            </a:r>
          </a:p>
          <a:p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Это мать-и-мачехи</a:t>
            </a:r>
          </a:p>
          <a:p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Первые цветы.</a:t>
            </a:r>
          </a:p>
          <a:p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Солнышко пригрело</a:t>
            </a:r>
          </a:p>
          <a:p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И растаял снег.</a:t>
            </a:r>
          </a:p>
          <a:p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Желтые цветочки</a:t>
            </a:r>
          </a:p>
          <a:p>
            <a:r>
              <a:rPr lang="ru-RU" sz="2800" b="1" i="1" dirty="0">
                <a:solidFill>
                  <a:schemeClr val="accent6">
                    <a:lumMod val="50000"/>
                  </a:schemeClr>
                </a:solidFill>
              </a:rPr>
              <a:t>Солнышка привет.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5326" y="0"/>
            <a:ext cx="1475845" cy="214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0848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57655" y="1871489"/>
            <a:ext cx="368208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Раиса Варварина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До чего же хорошо,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Это поле за рекою!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Что малиновая шаль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С сине-белою каймою.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Жаль с такою красотой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Нам придется расставаться!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Пока эспарцет цветет -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Приходите любоваться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3" t="62517" r="21791"/>
          <a:stretch/>
        </p:blipFill>
        <p:spPr>
          <a:xfrm>
            <a:off x="5773003" y="0"/>
            <a:ext cx="2639936" cy="333005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55029" y="354008"/>
            <a:ext cx="2931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Э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спарцет</a:t>
            </a:r>
            <a:endParaRPr lang="ru-RU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0838" y="3330054"/>
            <a:ext cx="4130722" cy="2752739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</p:spTree>
    <p:extLst>
      <p:ext uri="{BB962C8B-B14F-4D97-AF65-F5344CB8AC3E}">
        <p14:creationId xmlns:p14="http://schemas.microsoft.com/office/powerpoint/2010/main" val="37229457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4806" y="4696576"/>
            <a:ext cx="89063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10" t="62517" r="9851"/>
          <a:stretch/>
        </p:blipFill>
        <p:spPr>
          <a:xfrm>
            <a:off x="5554638" y="109181"/>
            <a:ext cx="3038331" cy="341194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10469" y="619919"/>
            <a:ext cx="3629518" cy="108605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Т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ю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льпан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425" y="3339980"/>
            <a:ext cx="4110030" cy="308252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567141" y="2575088"/>
            <a:ext cx="4000847" cy="3631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Мир проснулся рано </a:t>
            </a:r>
            <a:endParaRPr lang="ru-RU" sz="2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От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погоды жаркой, </a:t>
            </a:r>
            <a:endParaRPr lang="ru-RU" sz="2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Расцвели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тюльпаны </a:t>
            </a:r>
            <a:endParaRPr lang="ru-RU" sz="2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Покрывалом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ярким. </a:t>
            </a:r>
            <a:endParaRPr lang="ru-RU" sz="2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Нет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милей букета, </a:t>
            </a:r>
            <a:endParaRPr lang="ru-RU" sz="2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Чем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цветов поляна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,</a:t>
            </a: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Первый вестник лета </a:t>
            </a:r>
            <a:endParaRPr lang="ru-RU" sz="24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— 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Юбочки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тюльпанов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         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</a:rPr>
              <a:t>Автор: </a:t>
            </a:r>
            <a:r>
              <a:rPr lang="ru-RU" sz="2000" i="1" dirty="0" err="1">
                <a:solidFill>
                  <a:schemeClr val="accent6">
                    <a:lumMod val="50000"/>
                  </a:schemeClr>
                </a:solidFill>
              </a:rPr>
              <a:t>Миролеевой</a:t>
            </a:r>
            <a:r>
              <a:rPr lang="ru-RU" sz="2000" i="1" dirty="0">
                <a:solidFill>
                  <a:schemeClr val="accent6">
                    <a:lumMod val="50000"/>
                  </a:schemeClr>
                </a:solidFill>
              </a:rPr>
              <a:t> Е</a:t>
            </a:r>
            <a:r>
              <a:rPr lang="ru-RU" dirty="0"/>
              <a:t>.</a:t>
            </a:r>
          </a:p>
          <a:p>
            <a:r>
              <a:rPr lang="ru-RU" dirty="0" smtClean="0"/>
              <a:t>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29993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4806" y="4696576"/>
            <a:ext cx="89063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4" t="61703"/>
          <a:stretch/>
        </p:blipFill>
        <p:spPr>
          <a:xfrm>
            <a:off x="5339000" y="-204717"/>
            <a:ext cx="3234518" cy="422658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017096" y="538033"/>
            <a:ext cx="271523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Дев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я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сил</a:t>
            </a:r>
            <a:endParaRPr lang="ru-RU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8698" y="3524015"/>
            <a:ext cx="4268287" cy="2667679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275843" y="1852044"/>
            <a:ext cx="45720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Татьяна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Стукова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400" b="1" i="1" dirty="0" err="1">
                <a:solidFill>
                  <a:schemeClr val="accent6">
                    <a:lumMod val="50000"/>
                  </a:schemeClr>
                </a:solidFill>
              </a:rPr>
              <a:t>Cтоит</a:t>
            </a:r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 он, высокий и стройный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Немного похож на подсолнух.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Цветы золотые и стебли прямые,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И корни, лечебным сырьем налитые.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От многих болезней спасенье дарил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Издавна житель лугов - девясил.</a:t>
            </a:r>
          </a:p>
        </p:txBody>
      </p:sp>
    </p:spTree>
    <p:extLst>
      <p:ext uri="{BB962C8B-B14F-4D97-AF65-F5344CB8AC3E}">
        <p14:creationId xmlns:p14="http://schemas.microsoft.com/office/powerpoint/2010/main" val="42507558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4806" y="4696576"/>
            <a:ext cx="89063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61781" y="1178122"/>
            <a:ext cx="76382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00B050"/>
                </a:solidFill>
              </a:rPr>
              <a:t>Донской край</a:t>
            </a:r>
          </a:p>
          <a:p>
            <a:pPr algn="ctr"/>
            <a:endParaRPr lang="ru-RU" sz="3600" b="1" i="1" dirty="0">
              <a:solidFill>
                <a:srgbClr val="00B050"/>
              </a:solidFill>
            </a:endParaRPr>
          </a:p>
          <a:p>
            <a:pPr algn="ctr"/>
            <a:r>
              <a:rPr lang="ru-RU" sz="3600" b="1" i="1" dirty="0">
                <a:solidFill>
                  <a:srgbClr val="00B050"/>
                </a:solidFill>
              </a:rPr>
              <a:t>Любимый край степной</a:t>
            </a:r>
            <a:r>
              <a:rPr lang="ru-RU" sz="3600" b="1" i="1" dirty="0" smtClean="0">
                <a:solidFill>
                  <a:srgbClr val="00B050"/>
                </a:solidFill>
              </a:rPr>
              <a:t>...</a:t>
            </a:r>
            <a:endParaRPr lang="ru-RU" sz="3600" b="1" i="1" dirty="0">
              <a:solidFill>
                <a:srgbClr val="00B050"/>
              </a:solidFill>
            </a:endParaRPr>
          </a:p>
          <a:p>
            <a:pPr algn="ctr"/>
            <a:r>
              <a:rPr lang="ru-RU" sz="3600" b="1" i="1" dirty="0">
                <a:solidFill>
                  <a:srgbClr val="00B050"/>
                </a:solidFill>
              </a:rPr>
              <a:t>Любимый край </a:t>
            </a:r>
            <a:r>
              <a:rPr lang="ru-RU" sz="3600" b="1" i="1" dirty="0" smtClean="0">
                <a:solidFill>
                  <a:srgbClr val="00B050"/>
                </a:solidFill>
              </a:rPr>
              <a:t>Донской</a:t>
            </a:r>
            <a:endParaRPr lang="ru-RU" sz="3600" b="1" i="1" dirty="0">
              <a:solidFill>
                <a:srgbClr val="00B050"/>
              </a:solidFill>
            </a:endParaRPr>
          </a:p>
          <a:p>
            <a:pPr algn="ctr"/>
            <a:r>
              <a:rPr lang="ru-RU" sz="3600" b="1" i="1" dirty="0">
                <a:solidFill>
                  <a:srgbClr val="00B050"/>
                </a:solidFill>
              </a:rPr>
              <a:t>И луг цветущий здесь весной</a:t>
            </a:r>
            <a:r>
              <a:rPr lang="ru-RU" sz="3600" b="1" i="1" dirty="0" smtClean="0">
                <a:solidFill>
                  <a:srgbClr val="00B050"/>
                </a:solidFill>
              </a:rPr>
              <a:t>...</a:t>
            </a:r>
            <a:endParaRPr lang="ru-RU" sz="3600" b="1" i="1" dirty="0">
              <a:solidFill>
                <a:srgbClr val="00B050"/>
              </a:solidFill>
            </a:endParaRPr>
          </a:p>
          <a:p>
            <a:pPr algn="ctr"/>
            <a:r>
              <a:rPr lang="ru-RU" sz="3600" b="1" i="1" dirty="0">
                <a:solidFill>
                  <a:srgbClr val="00B050"/>
                </a:solidFill>
              </a:rPr>
              <a:t>И степь Донская всегда со </a:t>
            </a:r>
            <a:r>
              <a:rPr lang="ru-RU" sz="3600" b="1" i="1" dirty="0" smtClean="0">
                <a:solidFill>
                  <a:srgbClr val="00B050"/>
                </a:solidFill>
              </a:rPr>
              <a:t>мной</a:t>
            </a:r>
            <a:endParaRPr lang="ru-RU" sz="3600" b="1" i="1" dirty="0">
              <a:solidFill>
                <a:srgbClr val="00B050"/>
              </a:solidFill>
            </a:endParaRPr>
          </a:p>
          <a:p>
            <a:pPr algn="ctr"/>
            <a:r>
              <a:rPr lang="ru-RU" sz="3600" b="1" i="1" dirty="0">
                <a:solidFill>
                  <a:srgbClr val="00B050"/>
                </a:solidFill>
              </a:rPr>
              <a:t>И вся вот эта красота </a:t>
            </a:r>
            <a:r>
              <a:rPr lang="ru-RU" sz="3600" b="1" i="1" dirty="0" smtClean="0">
                <a:solidFill>
                  <a:srgbClr val="00B050"/>
                </a:solidFill>
              </a:rPr>
              <a:t>…</a:t>
            </a:r>
            <a:endParaRPr lang="ru-RU" sz="3600" b="1" i="1" dirty="0">
              <a:solidFill>
                <a:srgbClr val="00B050"/>
              </a:solidFill>
            </a:endParaRPr>
          </a:p>
          <a:p>
            <a:pPr algn="ctr"/>
            <a:r>
              <a:rPr lang="ru-RU" sz="3600" b="1" i="1" dirty="0">
                <a:solidFill>
                  <a:srgbClr val="00B050"/>
                </a:solidFill>
              </a:rPr>
              <a:t>Казачья Родина моя !</a:t>
            </a:r>
          </a:p>
        </p:txBody>
      </p:sp>
    </p:spTree>
    <p:extLst>
      <p:ext uri="{BB962C8B-B14F-4D97-AF65-F5344CB8AC3E}">
        <p14:creationId xmlns:p14="http://schemas.microsoft.com/office/powerpoint/2010/main" val="36260220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5427" y="3250075"/>
            <a:ext cx="4791970" cy="317068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1216647" y="674510"/>
            <a:ext cx="2643672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В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асилек</a:t>
            </a:r>
            <a:endParaRPr lang="ru-RU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36839" y="2507361"/>
            <a:ext cx="362348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Ах, красавец василёк,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Гордый полевой цветок!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С голубой резной короной,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Как король, но нет там трона!</a:t>
            </a:r>
          </a:p>
          <a:p>
            <a:endParaRPr lang="ru-RU" dirty="0"/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                           (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Н.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Майданик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67" r="74926" b="67605"/>
          <a:stretch/>
        </p:blipFill>
        <p:spPr>
          <a:xfrm>
            <a:off x="5672400" y="-368367"/>
            <a:ext cx="2669844" cy="372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0321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443" y="3076502"/>
            <a:ext cx="4718713" cy="353903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433906" y="341194"/>
            <a:ext cx="3496058" cy="129566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</a:rPr>
              <a:t>Г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воздика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 луговая</a:t>
            </a:r>
            <a:endParaRPr lang="ru-RU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27" r="67462" b="68419"/>
          <a:stretch/>
        </p:blipFill>
        <p:spPr>
          <a:xfrm>
            <a:off x="5813947" y="-396397"/>
            <a:ext cx="2292823" cy="335631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0948" y="2959918"/>
            <a:ext cx="3719016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Может </a:t>
            </a:r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яркой быть и нежной.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Алой, жёлтой, белоснежной.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Низкорослой и высокой.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Многоцветной, одинокой.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Как чудесно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многолика</a:t>
            </a:r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эта милая </a:t>
            </a:r>
            <a:r>
              <a:rPr lang="ru-RU" sz="2000" b="1" i="1" dirty="0" smtClean="0">
                <a:solidFill>
                  <a:schemeClr val="accent6">
                    <a:lumMod val="50000"/>
                  </a:schemeClr>
                </a:solidFill>
              </a:rPr>
              <a:t>ГВОЗДИКА </a:t>
            </a:r>
          </a:p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         автор: Марина Блинникова</a:t>
            </a:r>
            <a:r>
              <a:rPr lang="ru-RU" dirty="0" smtClean="0"/>
              <a:t>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0264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8101" y="2459324"/>
            <a:ext cx="4747573" cy="316883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Прямоугольник 2"/>
          <p:cNvSpPr/>
          <p:nvPr/>
        </p:nvSpPr>
        <p:spPr>
          <a:xfrm>
            <a:off x="641445" y="361276"/>
            <a:ext cx="3616656" cy="141925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Д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ушица 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обыкновенная</a:t>
            </a:r>
            <a:endParaRPr lang="ru-RU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1701" y="5628159"/>
            <a:ext cx="83892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/>
              <a:t>А вот чудесная душица нам очень пригодится.</a:t>
            </a:r>
          </a:p>
          <a:p>
            <a:r>
              <a:rPr lang="ru-RU" sz="2400" b="1" i="1" dirty="0" smtClean="0"/>
              <a:t>С душистой чай приятный, </a:t>
            </a:r>
            <a:r>
              <a:rPr lang="ru-RU" sz="2400" b="1" i="1" dirty="0"/>
              <a:t>д</a:t>
            </a:r>
            <a:r>
              <a:rPr lang="ru-RU" sz="2400" b="1" i="1" dirty="0" smtClean="0"/>
              <a:t>ушистый, ароматный.</a:t>
            </a:r>
          </a:p>
          <a:p>
            <a:r>
              <a:rPr lang="ru-RU" sz="2400" b="1" i="1" dirty="0" smtClean="0"/>
              <a:t>Попробуешь – понравится, попьешь и сил прибавится.</a:t>
            </a:r>
            <a:endParaRPr lang="ru-RU" sz="2400" b="1" i="1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61305" y="2119295"/>
            <a:ext cx="3667192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Анна Алферова</a:t>
            </a:r>
          </a:p>
          <a:p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Пахнет свежая душица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Ароматно-ароматно!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Кто-то в лепестках душицы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Копошится - непонятно...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Может, паучок-плутишка?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Или солнечный зайчишка?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На душистых лепестках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Ветерок росу искал.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43" r="58955" b="66791"/>
          <a:stretch/>
        </p:blipFill>
        <p:spPr>
          <a:xfrm>
            <a:off x="5529371" y="-367759"/>
            <a:ext cx="2427272" cy="304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6826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9044" y="2829604"/>
            <a:ext cx="4539017" cy="3404263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824551" y="350395"/>
            <a:ext cx="3474493" cy="91884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Е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жевика </a:t>
            </a:r>
          </a:p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кустистая</a:t>
            </a:r>
            <a:endParaRPr lang="ru-RU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9931" y="2188159"/>
            <a:ext cx="391690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Ежевика так колюча,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Как сердитый ёжик.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Но она совсем не злючка —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Колется немножко.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Осторожно собирай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Небывалый урожай: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Посмотри — за рядом ряд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Чудо-ягоды висят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.</a:t>
            </a:r>
          </a:p>
          <a:p>
            <a:r>
              <a:rPr lang="ru-RU" sz="2400" b="1" i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accent6">
                    <a:lumMod val="50000"/>
                  </a:schemeClr>
                </a:solidFill>
              </a:rPr>
              <a:t>        </a:t>
            </a:r>
            <a:endParaRPr lang="ru-RU" sz="24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                      Автор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: Н. </a:t>
            </a:r>
            <a:r>
              <a:rPr lang="ru-RU" dirty="0" err="1">
                <a:solidFill>
                  <a:schemeClr val="accent6">
                    <a:lumMod val="50000"/>
                  </a:schemeClr>
                </a:solidFill>
              </a:rPr>
              <a:t>Меркушова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51" r="51642" b="65163"/>
          <a:stretch/>
        </p:blipFill>
        <p:spPr>
          <a:xfrm>
            <a:off x="5316370" y="-728451"/>
            <a:ext cx="2504363" cy="376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1612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12" r="44328" b="68419"/>
          <a:stretch/>
        </p:blipFill>
        <p:spPr>
          <a:xfrm>
            <a:off x="5847538" y="-163774"/>
            <a:ext cx="2104863" cy="302411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47602" y="651281"/>
            <a:ext cx="3963906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Л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ё</a:t>
            </a:r>
            <a:r>
              <a:rPr lang="ru-RU" sz="5400" b="1" cap="none" spc="0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  <a:effectLst/>
              </a:rPr>
              <a:t>н полевой</a:t>
            </a:r>
            <a:endParaRPr lang="ru-RU" sz="5400" b="1" cap="none" spc="0" dirty="0">
              <a:ln w="22225">
                <a:solidFill>
                  <a:srgbClr val="00B050"/>
                </a:solidFill>
                <a:prstDash val="solid"/>
              </a:ln>
              <a:solidFill>
                <a:srgbClr val="92D050"/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9997" y="3024117"/>
            <a:ext cx="3639946" cy="3456711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139508" y="2319320"/>
            <a:ext cx="45720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[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Лариса Самойлова]</a:t>
            </a:r>
          </a:p>
          <a:p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Лазурной нежностью покрыт цветущий лён,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Как будто на поля спустилось небо!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Так сладкой грустью воздух напоён,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Что красит быль в причудливую небыль!</a:t>
            </a:r>
          </a:p>
          <a:p>
            <a:endParaRPr lang="ru-RU" sz="2000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Склонились небеса к цветущим лепесткам.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Ревниво солнце в облаках укрылось,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Ушло за горизонт и, верно, там</a:t>
            </a:r>
          </a:p>
          <a:p>
            <a:r>
              <a:rPr lang="ru-RU" sz="2000" b="1" i="1" dirty="0">
                <a:solidFill>
                  <a:schemeClr val="accent6">
                    <a:lumMod val="50000"/>
                  </a:schemeClr>
                </a:solidFill>
              </a:rPr>
              <a:t>На тысячи подсолнухов разбилось!</a:t>
            </a:r>
          </a:p>
        </p:txBody>
      </p:sp>
    </p:spTree>
    <p:extLst>
      <p:ext uri="{BB962C8B-B14F-4D97-AF65-F5344CB8AC3E}">
        <p14:creationId xmlns:p14="http://schemas.microsoft.com/office/powerpoint/2010/main" val="3433525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27110" y="633567"/>
            <a:ext cx="3807794" cy="949572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FF0000"/>
                </a:solidFill>
              </a:rPr>
              <a:t>Ж</a:t>
            </a:r>
            <a:r>
              <a:rPr lang="ru-RU" sz="5400" b="1" dirty="0" smtClean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92D050"/>
                </a:solidFill>
              </a:rPr>
              <a:t>елтушник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24" r="34776" b="64349"/>
          <a:stretch/>
        </p:blipFill>
        <p:spPr>
          <a:xfrm>
            <a:off x="5513695" y="-635758"/>
            <a:ext cx="3070747" cy="401412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7007" y="3487528"/>
            <a:ext cx="4249538" cy="2556362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45007" y="1692303"/>
            <a:ext cx="4572000" cy="48013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Столяров Игорь Николаевич</a:t>
            </a:r>
          </a:p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Я солнечным теплом всегда согрет,</a:t>
            </a:r>
          </a:p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Все видели меня в полях и у дорог,</a:t>
            </a:r>
          </a:p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Но проходили мимо не собрав в букет,</a:t>
            </a:r>
          </a:p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Считая, что мой цвет измены и тревог.</a:t>
            </a:r>
          </a:p>
          <a:p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Да, я - Желтушник! Но, трава из трав!</a:t>
            </a:r>
          </a:p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Пожалуйста, не перепутайте с сурепкой.</a:t>
            </a:r>
          </a:p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Цветок серьёзный и расту не для забав,</a:t>
            </a:r>
          </a:p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Но для меня она лишь числится соседкой.</a:t>
            </a:r>
          </a:p>
          <a:p>
            <a:endParaRPr lang="ru-RU" b="1" i="1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А что полезен, так врачи об это знают.</a:t>
            </a:r>
          </a:p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Лечу сосуды, ритм больному сердцу задаю.</a:t>
            </a:r>
          </a:p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После депрессии, почти что все "летают",</a:t>
            </a:r>
          </a:p>
          <a:p>
            <a:r>
              <a:rPr lang="ru-RU" b="1" i="1" dirty="0">
                <a:solidFill>
                  <a:schemeClr val="accent6">
                    <a:lumMod val="50000"/>
                  </a:schemeClr>
                </a:solidFill>
              </a:rPr>
              <a:t>Так что собой лечить больных не устаю..</a:t>
            </a:r>
          </a:p>
        </p:txBody>
      </p:sp>
    </p:spTree>
    <p:extLst>
      <p:ext uri="{BB962C8B-B14F-4D97-AF65-F5344CB8AC3E}">
        <p14:creationId xmlns:p14="http://schemas.microsoft.com/office/powerpoint/2010/main" val="39366324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429</TotalTime>
  <Words>1597</Words>
  <Application>Microsoft Office PowerPoint</Application>
  <PresentationFormat>Экран (4:3)</PresentationFormat>
  <Paragraphs>397</Paragraphs>
  <Slides>34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39</cp:revision>
  <dcterms:created xsi:type="dcterms:W3CDTF">2020-10-18T09:45:16Z</dcterms:created>
  <dcterms:modified xsi:type="dcterms:W3CDTF">2020-10-20T12:14:23Z</dcterms:modified>
</cp:coreProperties>
</file>