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57" r:id="rId5"/>
    <p:sldId id="256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708" y="2348880"/>
            <a:ext cx="6120679" cy="23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Скоро в школу!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5" y="1425550"/>
            <a:ext cx="5784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Кроссворд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0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0"/>
                <a:lumOff val="100000"/>
              </a:srgbClr>
            </a:gs>
            <a:gs pos="25000">
              <a:srgbClr val="99CCFF"/>
            </a:gs>
            <a:gs pos="42000">
              <a:srgbClr val="9966FF"/>
            </a:gs>
            <a:gs pos="65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404" y="260648"/>
            <a:ext cx="65170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 Право на </a:t>
            </a:r>
            <a:r>
              <a:rPr lang="ru-RU" sz="2400" b="1" i="1" dirty="0" smtClean="0">
                <a:solidFill>
                  <a:srgbClr val="FF0000"/>
                </a:solidFill>
              </a:rPr>
              <a:t>образование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будет реализовано, если каждый будет иметь возможность учиться так долго, как захочет и как, позволяют его способности и стремления. Государство обязано заботиться о том, чтобы дети, обучаясь, развивали свою индивидуальность, учились уважению и терпимости в отношениях с другими людьми, с представителями других культур, религий, национальностей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Дети, вы скоро воспользуетесь новой ступенью права на образование, пойдёте в школу и будете бесплатно учиться.</a:t>
            </a:r>
          </a:p>
          <a:p>
            <a:pPr algn="ctr"/>
            <a:r>
              <a:rPr lang="ru-RU" sz="2400" dirty="0" smtClean="0"/>
              <a:t>Мне хочется узнать,  с чем вы познакомитесь в школе и какие принадлежности вам будут необходимы.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" y="980728"/>
            <a:ext cx="24551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0"/>
                <a:lumOff val="100000"/>
              </a:srgbClr>
            </a:gs>
            <a:gs pos="25000">
              <a:srgbClr val="99CCFF"/>
            </a:gs>
            <a:gs pos="42000">
              <a:srgbClr val="9966FF"/>
            </a:gs>
            <a:gs pos="65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214796" y="834050"/>
            <a:ext cx="2682298" cy="10290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1</a:t>
            </a:r>
            <a:r>
              <a:rPr lang="ru-RU" sz="1200" b="1" i="1" dirty="0" smtClean="0">
                <a:solidFill>
                  <a:srgbClr val="002060"/>
                </a:solidFill>
              </a:rPr>
              <a:t>. Новый дом несу в руке,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Дверца дома на замке!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Тут жильцы бумажные.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Все ужасно важные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3102028" y="244360"/>
            <a:ext cx="2736304" cy="118470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2. </a:t>
            </a:r>
            <a:r>
              <a:rPr lang="ru-RU" sz="1200" b="1" i="1" dirty="0" smtClean="0">
                <a:solidFill>
                  <a:srgbClr val="002060"/>
                </a:solidFill>
              </a:rPr>
              <a:t>В этой узенькой коробке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Ты найдёшь карандаши,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Ручки, перья, скрепки, кнопки,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Что угодно для души</a:t>
            </a:r>
            <a:r>
              <a:rPr lang="ru-RU" sz="1400" b="1" i="1" dirty="0" smtClean="0">
                <a:solidFill>
                  <a:srgbClr val="002060"/>
                </a:solidFill>
              </a:rPr>
              <a:t>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084168" y="260648"/>
            <a:ext cx="2880320" cy="117242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3. </a:t>
            </a:r>
            <a:r>
              <a:rPr lang="ru-RU" sz="1200" b="1" i="1" dirty="0" smtClean="0">
                <a:solidFill>
                  <a:srgbClr val="002060"/>
                </a:solidFill>
              </a:rPr>
              <a:t>Если ты его отточишь,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нарисуешь всё, что хочешь!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Солнце, море, горы, пляж.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Что же это?...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17146" y="2020639"/>
            <a:ext cx="2682298" cy="94451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4</a:t>
            </a:r>
            <a:r>
              <a:rPr lang="ru-RU" sz="1200" b="1" i="1" dirty="0" smtClean="0">
                <a:solidFill>
                  <a:srgbClr val="002060"/>
                </a:solidFill>
              </a:rPr>
              <a:t>. Он звонит, звонит. Звонит.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Очень многим он велит.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То сядь да учись,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То встань, разомнись.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102596" y="1550771"/>
            <a:ext cx="2735736" cy="115212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5</a:t>
            </a:r>
            <a:r>
              <a:rPr lang="ru-RU" sz="1200" b="1" i="1" dirty="0" smtClean="0">
                <a:solidFill>
                  <a:srgbClr val="002060"/>
                </a:solidFill>
              </a:rPr>
              <a:t>. Свою  косичку без опаски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Она обмакивает в краски.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Потом окрашенной косичкой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В альбоме водит по страничке.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6084168" y="1628800"/>
            <a:ext cx="2880320" cy="72008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6</a:t>
            </a:r>
            <a:r>
              <a:rPr lang="ru-RU" sz="1200" b="1" i="1" dirty="0" smtClean="0">
                <a:solidFill>
                  <a:srgbClr val="002060"/>
                </a:solidFill>
              </a:rPr>
              <a:t>. Меж двумя звонками срок называется…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215515" y="3123256"/>
            <a:ext cx="2682298" cy="10446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7</a:t>
            </a:r>
            <a:r>
              <a:rPr lang="ru-RU" sz="1200" b="1" i="1" dirty="0" smtClean="0">
                <a:solidFill>
                  <a:srgbClr val="002060"/>
                </a:solidFill>
              </a:rPr>
              <a:t>. Стоит весёлый светлый дом.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Ребят проворных много в нём.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Там пишут и считают,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Рисуют и читают.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3102595" y="2848066"/>
            <a:ext cx="2735737" cy="111670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8</a:t>
            </a:r>
            <a:r>
              <a:rPr lang="ru-RU" sz="1200" b="1" i="1" dirty="0" smtClean="0">
                <a:solidFill>
                  <a:srgbClr val="002060"/>
                </a:solidFill>
              </a:rPr>
              <a:t>. Стоит чудесная скамья.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 ней уселись ты и я.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Скамья ведёт обоих нас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Из года в год, из класса в класс.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6084168" y="2492896"/>
            <a:ext cx="2880320" cy="126072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9</a:t>
            </a:r>
            <a:r>
              <a:rPr lang="ru-RU" sz="1200" b="1" i="1" dirty="0" smtClean="0">
                <a:solidFill>
                  <a:srgbClr val="002060"/>
                </a:solidFill>
              </a:rPr>
              <a:t>.На ноге стоит одной,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Кружит-вертит головой.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Нам показывает страны,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Реки, горы, океаны.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215515" y="4293096"/>
            <a:ext cx="2682297" cy="90746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10</a:t>
            </a:r>
            <a:r>
              <a:rPr lang="ru-RU" sz="1200" b="1" i="1" dirty="0" smtClean="0">
                <a:solidFill>
                  <a:srgbClr val="002060"/>
                </a:solidFill>
              </a:rPr>
              <a:t>. По чёрному белым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Пишут то и дело.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Потрут тряпицей –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Чиста страница.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3102596" y="4041648"/>
            <a:ext cx="2735736" cy="97830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11</a:t>
            </a:r>
            <a:r>
              <a:rPr lang="ru-RU" sz="1200" b="1" i="1" dirty="0" smtClean="0">
                <a:solidFill>
                  <a:srgbClr val="002060"/>
                </a:solidFill>
              </a:rPr>
              <a:t>. Я люблю прямоту и сама прямая,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Сделать ровную черту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всем я помогаю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6084168" y="3934628"/>
            <a:ext cx="2880320" cy="97152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12</a:t>
            </a:r>
            <a:r>
              <a:rPr lang="ru-RU" sz="1200" b="1" i="1" dirty="0" smtClean="0">
                <a:solidFill>
                  <a:srgbClr val="002060"/>
                </a:solidFill>
              </a:rPr>
              <a:t>. Если ей работу дашь –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Зря трудился карандаш.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1585907" y="5200557"/>
            <a:ext cx="3384376" cy="165744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13</a:t>
            </a:r>
            <a:r>
              <a:rPr lang="ru-RU" sz="1200" b="1" i="1" dirty="0" smtClean="0">
                <a:solidFill>
                  <a:srgbClr val="002060"/>
                </a:solidFill>
              </a:rPr>
              <a:t>. Отгадай что за вещица, -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Острый клювик, а не птица.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Этим клювиком она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Сеет-сеет семена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Не на поле, не на грядке –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 листах твоей тетрадки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5190904" y="5408761"/>
            <a:ext cx="2664296" cy="82044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14</a:t>
            </a:r>
            <a:r>
              <a:rPr lang="ru-RU" sz="1200" b="1" i="1" dirty="0" smtClean="0">
                <a:solidFill>
                  <a:srgbClr val="002060"/>
                </a:solidFill>
              </a:rPr>
              <a:t>. Ты беседуй чаще с ней,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Станешь вчетверо умней.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" y="5254466"/>
            <a:ext cx="1175141" cy="14689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08" y="4914573"/>
            <a:ext cx="1447056" cy="180882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9439" y="116632"/>
            <a:ext cx="2376264" cy="561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25000">
              <a:srgbClr val="99CCFF"/>
            </a:gs>
            <a:gs pos="42000">
              <a:srgbClr val="9966FF"/>
            </a:gs>
            <a:gs pos="65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765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42592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10617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17640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66112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74840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96217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3417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65379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56992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32040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23311" y="2898393"/>
            <a:ext cx="4996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30915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06607" y="3810860"/>
            <a:ext cx="460648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85392" y="5157958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85392" y="6063985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85392" y="4268060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95675" y="4700758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93765" y="5606785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06607" y="3353660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50965" y="381086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42592" y="423518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50965" y="335366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2592" y="2429186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335559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99792" y="1973729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08165" y="243926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16501" y="5205576"/>
            <a:ext cx="457200" cy="469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08165" y="4282803"/>
            <a:ext cx="465536" cy="4655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08165" y="3814657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12333" y="4748376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73701" y="2429186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81095" y="3347737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78817" y="4756040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78817" y="3825603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178817" y="4290467"/>
            <a:ext cx="457200" cy="4655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638295" y="1077888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638295" y="2429186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638295" y="1562954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38295" y="1984400"/>
            <a:ext cx="459478" cy="4358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61788" y="3367027"/>
            <a:ext cx="457200" cy="458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661788" y="3804937"/>
            <a:ext cx="457200" cy="4488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61788" y="4268060"/>
            <a:ext cx="457200" cy="448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111565" y="1994819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103229" y="2420257"/>
            <a:ext cx="465536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18988" y="1530897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68765" y="196305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544111" y="2426282"/>
            <a:ext cx="448333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576188" y="150585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535244" y="336702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965379" y="2458398"/>
            <a:ext cx="472576" cy="444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444" y="381086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86125" y="4279751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02159" y="3347737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399248" y="1505857"/>
            <a:ext cx="488484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410928" y="1969082"/>
            <a:ext cx="484227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99248" y="529185"/>
            <a:ext cx="481863" cy="4906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393748" y="1031841"/>
            <a:ext cx="47664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37955" y="2445639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888115" y="1973728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900349" y="2430929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896217" y="3367027"/>
            <a:ext cx="457200" cy="4655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900349" y="3814657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379704" y="1994819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379704" y="2472617"/>
            <a:ext cx="457200" cy="428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368267" y="3832600"/>
            <a:ext cx="457200" cy="448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361135" y="4306507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357549" y="3379228"/>
            <a:ext cx="458905" cy="4655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361135" y="4787757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844119" y="244529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844119" y="2020153"/>
            <a:ext cx="457200" cy="4251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844119" y="1554684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836904" y="38624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844119" y="4319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836904" y="3344210"/>
            <a:ext cx="457200" cy="4799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308609" y="2011883"/>
            <a:ext cx="457200" cy="4190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308609" y="1561646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08609" y="243926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305661" y="3347524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765809" y="1979451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765809" y="2452019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762861" y="3368403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7765809" y="3814657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935151" y="2625670"/>
            <a:ext cx="178248" cy="1964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386995" y="2124459"/>
            <a:ext cx="168394" cy="2787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61445" y="1644080"/>
            <a:ext cx="150640" cy="230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342006" y="2068634"/>
            <a:ext cx="109828" cy="246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774010" y="664602"/>
            <a:ext cx="157424" cy="302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285090" y="1128700"/>
            <a:ext cx="133931" cy="3167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676751" y="1178002"/>
            <a:ext cx="184452" cy="2569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140898" y="2016102"/>
            <a:ext cx="180020" cy="3645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575977" y="106824"/>
            <a:ext cx="167076" cy="340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29734" y="1472615"/>
            <a:ext cx="198432" cy="387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473440" y="1518922"/>
            <a:ext cx="227121" cy="3458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954656" y="1192052"/>
            <a:ext cx="221695" cy="3177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402165" y="1159479"/>
            <a:ext cx="264192" cy="3104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77190" y="1595788"/>
            <a:ext cx="228541" cy="327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IO5QEHQ9\studente-modello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68" y="5244957"/>
            <a:ext cx="1124213" cy="144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2" y="67520"/>
            <a:ext cx="1412261" cy="1311385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" y="-2031"/>
            <a:ext cx="2431630" cy="229516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4849"/>
            <a:ext cx="1556792" cy="194599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22" y="5016357"/>
            <a:ext cx="1785909" cy="1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25000">
              <a:srgbClr val="99CCFF"/>
            </a:gs>
            <a:gs pos="42000">
              <a:srgbClr val="9966FF"/>
            </a:gs>
            <a:gs pos="65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765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3988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0617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7640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66112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4840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6217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3417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5379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6992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2040" y="289646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3311" y="2898393"/>
            <a:ext cx="4996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0915" y="2898393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6607" y="3849307"/>
            <a:ext cx="460648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3765" y="5149585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392" y="6063985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ь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392" y="4268060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т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675" y="4700758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93765" y="5606785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3765" y="3366975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50965" y="381086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2592" y="423518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л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50965" y="335366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н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42592" y="2429186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П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335559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99792" y="1973729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08165" y="243926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16501" y="5205576"/>
            <a:ext cx="457200" cy="469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08165" y="4282803"/>
            <a:ext cx="465536" cy="4655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д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08165" y="3814657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н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12333" y="4748376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73701" y="2429186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З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81095" y="3347737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78817" y="4756040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78817" y="3825603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н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78817" y="4290467"/>
            <a:ext cx="457200" cy="4655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38295" y="1077888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38295" y="2429186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т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38295" y="1562954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38295" y="1984400"/>
            <a:ext cx="459478" cy="4358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с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61788" y="3367027"/>
            <a:ext cx="457200" cy="458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ч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61788" y="3804937"/>
            <a:ext cx="457200" cy="4488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61788" y="4268060"/>
            <a:ext cx="457200" cy="448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11565" y="1994819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р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4266" y="2420257"/>
            <a:ext cx="465536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118988" y="1530897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У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68765" y="196305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44111" y="2426282"/>
            <a:ext cx="448333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76188" y="150585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Ш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06856" y="335366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65379" y="2458398"/>
            <a:ext cx="472576" cy="444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П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92444" y="381086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т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86125" y="4279751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2159" y="3347737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р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99248" y="1505857"/>
            <a:ext cx="488484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86161" y="1969082"/>
            <a:ext cx="484227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б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99248" y="529185"/>
            <a:ext cx="481863" cy="4906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Г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93748" y="1031841"/>
            <a:ext cx="47664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37955" y="2445639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у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888115" y="1973728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Д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00349" y="2430929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896217" y="3367027"/>
            <a:ext cx="457200" cy="4655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900349" y="3814657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79704" y="1994819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379704" y="2472617"/>
            <a:ext cx="457200" cy="428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68267" y="3832600"/>
            <a:ext cx="457200" cy="448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й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61135" y="4306507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7549" y="3379228"/>
            <a:ext cx="458905" cy="4655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61135" y="4787757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844119" y="2445297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з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44119" y="2020153"/>
            <a:ext cx="457200" cy="4251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44119" y="1554684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Р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836904" y="38624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44119" y="4319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836904" y="3344210"/>
            <a:ext cx="457200" cy="4799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н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308609" y="2011883"/>
            <a:ext cx="457200" cy="4190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у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308609" y="1561646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Р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08609" y="243926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ч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05661" y="3347524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65809" y="1979451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К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765809" y="2452019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н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762861" y="3368403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г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765809" y="3814657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952504" y="2641976"/>
            <a:ext cx="168854" cy="150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381436" y="2070900"/>
            <a:ext cx="142304" cy="2535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70164" y="1644080"/>
            <a:ext cx="150640" cy="230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345007" y="2098382"/>
            <a:ext cx="133931" cy="246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788183" y="664570"/>
            <a:ext cx="157424" cy="302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236474" y="1151522"/>
            <a:ext cx="133931" cy="3167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726688" y="1127453"/>
            <a:ext cx="141354" cy="29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131034" y="2047234"/>
            <a:ext cx="180020" cy="3216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548530" y="93944"/>
            <a:ext cx="167076" cy="340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54742" y="1550268"/>
            <a:ext cx="198432" cy="387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483306" y="1567757"/>
            <a:ext cx="227121" cy="2973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944324" y="1189970"/>
            <a:ext cx="221695" cy="3442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426482" y="1178558"/>
            <a:ext cx="221696" cy="3104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81642" y="1652051"/>
            <a:ext cx="225534" cy="2343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IO5QEHQ9\studente-modello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68" y="5244957"/>
            <a:ext cx="1124213" cy="144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2" y="67520"/>
            <a:ext cx="1412261" cy="1311385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9" y="-46213"/>
            <a:ext cx="2431630" cy="229516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4849"/>
            <a:ext cx="1556792" cy="194599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22" y="5016357"/>
            <a:ext cx="1785909" cy="1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0"/>
                <a:lumOff val="100000"/>
              </a:srgbClr>
            </a:gs>
            <a:gs pos="25000">
              <a:srgbClr val="99CCFF"/>
            </a:gs>
            <a:gs pos="42000">
              <a:srgbClr val="9966FF"/>
            </a:gs>
            <a:gs pos="65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354"/>
            <a:ext cx="2880320" cy="3033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12534"/>
            <a:ext cx="7451416" cy="3936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1296144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 отгадали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загадки,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 сможете узнать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кем вы станете.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222202"/>
            <a:ext cx="4405112" cy="1955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Открыла двери школа.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Впустила новосёлов.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Кто, ребята, знает,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их называют?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13109"/>
            <a:ext cx="3078088" cy="3078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9704"/>
            <a:ext cx="3168352" cy="2389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8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0"/>
                <a:lumOff val="100000"/>
              </a:srgbClr>
            </a:gs>
            <a:gs pos="25000">
              <a:srgbClr val="99CCFF"/>
            </a:gs>
            <a:gs pos="42000">
              <a:srgbClr val="9966FF"/>
            </a:gs>
            <a:gs pos="65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848872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462" y="3356992"/>
            <a:ext cx="7902994" cy="17874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5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</TotalTime>
  <Words>527</Words>
  <Application>Microsoft Office PowerPoint</Application>
  <PresentationFormat>Экран (4:3)</PresentationFormat>
  <Paragraphs>179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2014-12-28T16:38:02Z</dcterms:created>
  <dcterms:modified xsi:type="dcterms:W3CDTF">2014-12-28T19:00:29Z</dcterms:modified>
</cp:coreProperties>
</file>