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CEA02-807C-4972-92AE-5FCC7F396684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7A2EE-26F2-4706-8DBC-6F5249603E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236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7A2EE-26F2-4706-8DBC-6F5249603E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8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2580-F2B2-44B5-9C9A-338BC736643E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C0D7-C876-49ED-972B-73DCCD5FB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1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2580-F2B2-44B5-9C9A-338BC736643E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C0D7-C876-49ED-972B-73DCCD5FB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52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2580-F2B2-44B5-9C9A-338BC736643E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C0D7-C876-49ED-972B-73DCCD5FB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22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2580-F2B2-44B5-9C9A-338BC736643E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C0D7-C876-49ED-972B-73DCCD5FB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7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2580-F2B2-44B5-9C9A-338BC736643E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C0D7-C876-49ED-972B-73DCCD5FB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8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2580-F2B2-44B5-9C9A-338BC736643E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C0D7-C876-49ED-972B-73DCCD5FB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551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2580-F2B2-44B5-9C9A-338BC736643E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C0D7-C876-49ED-972B-73DCCD5FB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01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2580-F2B2-44B5-9C9A-338BC736643E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C0D7-C876-49ED-972B-73DCCD5FB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10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2580-F2B2-44B5-9C9A-338BC736643E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C0D7-C876-49ED-972B-73DCCD5FB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2580-F2B2-44B5-9C9A-338BC736643E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C0D7-C876-49ED-972B-73DCCD5FB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03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2580-F2B2-44B5-9C9A-338BC736643E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C0D7-C876-49ED-972B-73DCCD5FB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D2580-F2B2-44B5-9C9A-338BC736643E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CC0D7-C876-49ED-972B-73DCCD5FB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6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9160" y="278726"/>
            <a:ext cx="210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Пазлы</a:t>
            </a:r>
            <a:endParaRPr lang="ru-RU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994" y="5419219"/>
            <a:ext cx="3438442" cy="14387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7" y="4086003"/>
            <a:ext cx="3555242" cy="26664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74818" y="1202056"/>
            <a:ext cx="6896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«Мы донские казаки»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3952" y="2125386"/>
            <a:ext cx="5449042" cy="363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1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7" b="66667"/>
          <a:stretch>
            <a:fillRect/>
          </a:stretch>
        </p:blipFill>
        <p:spPr>
          <a:xfrm>
            <a:off x="10043732" y="3394748"/>
            <a:ext cx="1620000" cy="1080000"/>
          </a:xfrm>
          <a:custGeom>
            <a:avLst/>
            <a:gdLst>
              <a:gd name="connsiteX0" fmla="*/ 0 w 1620000"/>
              <a:gd name="connsiteY0" fmla="*/ 0 h 1080000"/>
              <a:gd name="connsiteX1" fmla="*/ 1620000 w 1620000"/>
              <a:gd name="connsiteY1" fmla="*/ 0 h 1080000"/>
              <a:gd name="connsiteX2" fmla="*/ 1620000 w 1620000"/>
              <a:gd name="connsiteY2" fmla="*/ 1080000 h 1080000"/>
              <a:gd name="connsiteX3" fmla="*/ 0 w 162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80000">
                <a:moveTo>
                  <a:pt x="0" y="0"/>
                </a:moveTo>
                <a:lnTo>
                  <a:pt x="1620000" y="0"/>
                </a:lnTo>
                <a:lnTo>
                  <a:pt x="162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r="33333" b="66990"/>
          <a:stretch>
            <a:fillRect/>
          </a:stretch>
        </p:blipFill>
        <p:spPr>
          <a:xfrm>
            <a:off x="5562047" y="2326583"/>
            <a:ext cx="1620000" cy="1069530"/>
          </a:xfrm>
          <a:custGeom>
            <a:avLst/>
            <a:gdLst>
              <a:gd name="connsiteX0" fmla="*/ 0 w 1620000"/>
              <a:gd name="connsiteY0" fmla="*/ 0 h 1069530"/>
              <a:gd name="connsiteX1" fmla="*/ 1620000 w 1620000"/>
              <a:gd name="connsiteY1" fmla="*/ 0 h 1069530"/>
              <a:gd name="connsiteX2" fmla="*/ 1620000 w 1620000"/>
              <a:gd name="connsiteY2" fmla="*/ 1069530 h 1069530"/>
              <a:gd name="connsiteX3" fmla="*/ 0 w 1620000"/>
              <a:gd name="connsiteY3" fmla="*/ 1069530 h 106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69530">
                <a:moveTo>
                  <a:pt x="0" y="0"/>
                </a:moveTo>
                <a:lnTo>
                  <a:pt x="1620000" y="0"/>
                </a:lnTo>
                <a:lnTo>
                  <a:pt x="1620000" y="1069530"/>
                </a:lnTo>
                <a:lnTo>
                  <a:pt x="0" y="1069530"/>
                </a:lnTo>
                <a:close/>
              </a:path>
            </a:pathLst>
          </a:cu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 b="66870"/>
          <a:stretch>
            <a:fillRect/>
          </a:stretch>
        </p:blipFill>
        <p:spPr>
          <a:xfrm>
            <a:off x="821195" y="2861348"/>
            <a:ext cx="1620000" cy="1073400"/>
          </a:xfrm>
          <a:custGeom>
            <a:avLst/>
            <a:gdLst>
              <a:gd name="connsiteX0" fmla="*/ 0 w 1620000"/>
              <a:gd name="connsiteY0" fmla="*/ 0 h 1073400"/>
              <a:gd name="connsiteX1" fmla="*/ 1620000 w 1620000"/>
              <a:gd name="connsiteY1" fmla="*/ 0 h 1073400"/>
              <a:gd name="connsiteX2" fmla="*/ 1620000 w 1620000"/>
              <a:gd name="connsiteY2" fmla="*/ 1073400 h 1073400"/>
              <a:gd name="connsiteX3" fmla="*/ 0 w 1620000"/>
              <a:gd name="connsiteY3" fmla="*/ 1073400 h 107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73400">
                <a:moveTo>
                  <a:pt x="0" y="0"/>
                </a:moveTo>
                <a:lnTo>
                  <a:pt x="1620000" y="0"/>
                </a:lnTo>
                <a:lnTo>
                  <a:pt x="1620000" y="1073400"/>
                </a:lnTo>
                <a:lnTo>
                  <a:pt x="0" y="1073400"/>
                </a:lnTo>
                <a:close/>
              </a:path>
            </a:pathLst>
          </a:cu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 t="33453" b="33214"/>
          <a:stretch>
            <a:fillRect/>
          </a:stretch>
        </p:blipFill>
        <p:spPr>
          <a:xfrm>
            <a:off x="666275" y="4920613"/>
            <a:ext cx="1620000" cy="1080000"/>
          </a:xfrm>
          <a:custGeom>
            <a:avLst/>
            <a:gdLst>
              <a:gd name="connsiteX0" fmla="*/ 0 w 1620000"/>
              <a:gd name="connsiteY0" fmla="*/ 0 h 1080000"/>
              <a:gd name="connsiteX1" fmla="*/ 1620000 w 1620000"/>
              <a:gd name="connsiteY1" fmla="*/ 0 h 1080000"/>
              <a:gd name="connsiteX2" fmla="*/ 1620000 w 1620000"/>
              <a:gd name="connsiteY2" fmla="*/ 1080000 h 1080000"/>
              <a:gd name="connsiteX3" fmla="*/ 0 w 162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80000">
                <a:moveTo>
                  <a:pt x="0" y="0"/>
                </a:moveTo>
                <a:lnTo>
                  <a:pt x="1620000" y="0"/>
                </a:lnTo>
                <a:lnTo>
                  <a:pt x="162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33453" r="33333" b="33214"/>
          <a:stretch>
            <a:fillRect/>
          </a:stretch>
        </p:blipFill>
        <p:spPr>
          <a:xfrm>
            <a:off x="3384221" y="4169195"/>
            <a:ext cx="1620000" cy="1080000"/>
          </a:xfrm>
          <a:custGeom>
            <a:avLst/>
            <a:gdLst>
              <a:gd name="connsiteX0" fmla="*/ 0 w 1620000"/>
              <a:gd name="connsiteY0" fmla="*/ 0 h 1080000"/>
              <a:gd name="connsiteX1" fmla="*/ 1620000 w 1620000"/>
              <a:gd name="connsiteY1" fmla="*/ 0 h 1080000"/>
              <a:gd name="connsiteX2" fmla="*/ 1620000 w 1620000"/>
              <a:gd name="connsiteY2" fmla="*/ 1080000 h 1080000"/>
              <a:gd name="connsiteX3" fmla="*/ 0 w 162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80000">
                <a:moveTo>
                  <a:pt x="0" y="0"/>
                </a:moveTo>
                <a:lnTo>
                  <a:pt x="1620000" y="0"/>
                </a:lnTo>
                <a:lnTo>
                  <a:pt x="162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r="66667" b="33333"/>
          <a:stretch>
            <a:fillRect/>
          </a:stretch>
        </p:blipFill>
        <p:spPr>
          <a:xfrm>
            <a:off x="5525834" y="4887199"/>
            <a:ext cx="1620000" cy="1080000"/>
          </a:xfrm>
          <a:custGeom>
            <a:avLst/>
            <a:gdLst>
              <a:gd name="connsiteX0" fmla="*/ 0 w 1620000"/>
              <a:gd name="connsiteY0" fmla="*/ 0 h 1080000"/>
              <a:gd name="connsiteX1" fmla="*/ 1620000 w 1620000"/>
              <a:gd name="connsiteY1" fmla="*/ 0 h 1080000"/>
              <a:gd name="connsiteX2" fmla="*/ 1620000 w 1620000"/>
              <a:gd name="connsiteY2" fmla="*/ 1080000 h 1080000"/>
              <a:gd name="connsiteX3" fmla="*/ 0 w 162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80000">
                <a:moveTo>
                  <a:pt x="0" y="0"/>
                </a:moveTo>
                <a:lnTo>
                  <a:pt x="1620000" y="0"/>
                </a:lnTo>
                <a:lnTo>
                  <a:pt x="162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66020" r="66509" b="646"/>
          <a:stretch>
            <a:fillRect/>
          </a:stretch>
        </p:blipFill>
        <p:spPr>
          <a:xfrm>
            <a:off x="8423732" y="5249195"/>
            <a:ext cx="1620000" cy="1080000"/>
          </a:xfrm>
          <a:custGeom>
            <a:avLst/>
            <a:gdLst>
              <a:gd name="connsiteX0" fmla="*/ 0 w 1620000"/>
              <a:gd name="connsiteY0" fmla="*/ 0 h 1080000"/>
              <a:gd name="connsiteX1" fmla="*/ 1620000 w 1620000"/>
              <a:gd name="connsiteY1" fmla="*/ 0 h 1080000"/>
              <a:gd name="connsiteX2" fmla="*/ 1620000 w 1620000"/>
              <a:gd name="connsiteY2" fmla="*/ 1080000 h 1080000"/>
              <a:gd name="connsiteX3" fmla="*/ 0 w 162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80000">
                <a:moveTo>
                  <a:pt x="0" y="0"/>
                </a:moveTo>
                <a:lnTo>
                  <a:pt x="1620000" y="0"/>
                </a:lnTo>
                <a:lnTo>
                  <a:pt x="162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1" t="66344" r="33176" b="323"/>
          <a:stretch>
            <a:fillRect/>
          </a:stretch>
        </p:blipFill>
        <p:spPr>
          <a:xfrm>
            <a:off x="3191621" y="2190597"/>
            <a:ext cx="1620000" cy="1080000"/>
          </a:xfrm>
          <a:custGeom>
            <a:avLst/>
            <a:gdLst>
              <a:gd name="connsiteX0" fmla="*/ 0 w 1620000"/>
              <a:gd name="connsiteY0" fmla="*/ 0 h 1080000"/>
              <a:gd name="connsiteX1" fmla="*/ 1620000 w 1620000"/>
              <a:gd name="connsiteY1" fmla="*/ 0 h 1080000"/>
              <a:gd name="connsiteX2" fmla="*/ 1620000 w 1620000"/>
              <a:gd name="connsiteY2" fmla="*/ 1080000 h 1080000"/>
              <a:gd name="connsiteX3" fmla="*/ 0 w 162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80000">
                <a:moveTo>
                  <a:pt x="0" y="0"/>
                </a:moveTo>
                <a:lnTo>
                  <a:pt x="1620000" y="0"/>
                </a:lnTo>
                <a:lnTo>
                  <a:pt x="162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4" t="66344" b="323"/>
          <a:stretch>
            <a:fillRect/>
          </a:stretch>
        </p:blipFill>
        <p:spPr>
          <a:xfrm>
            <a:off x="7667447" y="3807199"/>
            <a:ext cx="1612332" cy="1080000"/>
          </a:xfrm>
          <a:custGeom>
            <a:avLst/>
            <a:gdLst>
              <a:gd name="connsiteX0" fmla="*/ 0 w 1612332"/>
              <a:gd name="connsiteY0" fmla="*/ 0 h 1080000"/>
              <a:gd name="connsiteX1" fmla="*/ 1612332 w 1612332"/>
              <a:gd name="connsiteY1" fmla="*/ 0 h 1080000"/>
              <a:gd name="connsiteX2" fmla="*/ 1612332 w 1612332"/>
              <a:gd name="connsiteY2" fmla="*/ 1080000 h 1080000"/>
              <a:gd name="connsiteX3" fmla="*/ 0 w 1612332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332" h="1080000">
                <a:moveTo>
                  <a:pt x="0" y="0"/>
                </a:moveTo>
                <a:lnTo>
                  <a:pt x="1612332" y="0"/>
                </a:lnTo>
                <a:lnTo>
                  <a:pt x="1612332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555" y="368202"/>
            <a:ext cx="3152633" cy="21017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t="5006" r="4256" b="7287"/>
          <a:stretch/>
        </p:blipFill>
        <p:spPr>
          <a:xfrm>
            <a:off x="8423732" y="140677"/>
            <a:ext cx="3604145" cy="25899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45054" y="220087"/>
            <a:ext cx="4918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Казак и казачка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424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01" y="399353"/>
            <a:ext cx="3188223" cy="21254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7" b="66667"/>
          <a:stretch>
            <a:fillRect/>
          </a:stretch>
        </p:blipFill>
        <p:spPr>
          <a:xfrm>
            <a:off x="746008" y="2894680"/>
            <a:ext cx="1620000" cy="1080000"/>
          </a:xfrm>
          <a:custGeom>
            <a:avLst/>
            <a:gdLst>
              <a:gd name="connsiteX0" fmla="*/ 0 w 1620000"/>
              <a:gd name="connsiteY0" fmla="*/ 0 h 1080000"/>
              <a:gd name="connsiteX1" fmla="*/ 1620000 w 1620000"/>
              <a:gd name="connsiteY1" fmla="*/ 0 h 1080000"/>
              <a:gd name="connsiteX2" fmla="*/ 1620000 w 1620000"/>
              <a:gd name="connsiteY2" fmla="*/ 1080000 h 1080000"/>
              <a:gd name="connsiteX3" fmla="*/ 0 w 162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80000">
                <a:moveTo>
                  <a:pt x="0" y="0"/>
                </a:moveTo>
                <a:lnTo>
                  <a:pt x="1620000" y="0"/>
                </a:lnTo>
                <a:lnTo>
                  <a:pt x="162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r="33333" b="66667"/>
          <a:stretch>
            <a:fillRect/>
          </a:stretch>
        </p:blipFill>
        <p:spPr>
          <a:xfrm>
            <a:off x="2886535" y="3563892"/>
            <a:ext cx="1620000" cy="1080000"/>
          </a:xfrm>
          <a:custGeom>
            <a:avLst/>
            <a:gdLst>
              <a:gd name="connsiteX0" fmla="*/ 0 w 1620000"/>
              <a:gd name="connsiteY0" fmla="*/ 0 h 1080000"/>
              <a:gd name="connsiteX1" fmla="*/ 1620000 w 1620000"/>
              <a:gd name="connsiteY1" fmla="*/ 0 h 1080000"/>
              <a:gd name="connsiteX2" fmla="*/ 1620000 w 1620000"/>
              <a:gd name="connsiteY2" fmla="*/ 1080000 h 1080000"/>
              <a:gd name="connsiteX3" fmla="*/ 0 w 162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80000">
                <a:moveTo>
                  <a:pt x="0" y="0"/>
                </a:moveTo>
                <a:lnTo>
                  <a:pt x="1620000" y="0"/>
                </a:lnTo>
                <a:lnTo>
                  <a:pt x="162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 b="66667"/>
          <a:stretch>
            <a:fillRect/>
          </a:stretch>
        </p:blipFill>
        <p:spPr>
          <a:xfrm>
            <a:off x="6938801" y="3398293"/>
            <a:ext cx="1620000" cy="1080000"/>
          </a:xfrm>
          <a:custGeom>
            <a:avLst/>
            <a:gdLst>
              <a:gd name="connsiteX0" fmla="*/ 0 w 1620000"/>
              <a:gd name="connsiteY0" fmla="*/ 0 h 1080000"/>
              <a:gd name="connsiteX1" fmla="*/ 1620000 w 1620000"/>
              <a:gd name="connsiteY1" fmla="*/ 0 h 1080000"/>
              <a:gd name="connsiteX2" fmla="*/ 1620000 w 1620000"/>
              <a:gd name="connsiteY2" fmla="*/ 1080000 h 1080000"/>
              <a:gd name="connsiteX3" fmla="*/ 0 w 162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80000">
                <a:moveTo>
                  <a:pt x="0" y="0"/>
                </a:moveTo>
                <a:lnTo>
                  <a:pt x="1620000" y="0"/>
                </a:lnTo>
                <a:lnTo>
                  <a:pt x="162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r="66667" b="33333"/>
          <a:stretch>
            <a:fillRect/>
          </a:stretch>
        </p:blipFill>
        <p:spPr>
          <a:xfrm>
            <a:off x="3115324" y="1572264"/>
            <a:ext cx="1620000" cy="1080000"/>
          </a:xfrm>
          <a:custGeom>
            <a:avLst/>
            <a:gdLst>
              <a:gd name="connsiteX0" fmla="*/ 0 w 1620000"/>
              <a:gd name="connsiteY0" fmla="*/ 0 h 1080000"/>
              <a:gd name="connsiteX1" fmla="*/ 1620000 w 1620000"/>
              <a:gd name="connsiteY1" fmla="*/ 0 h 1080000"/>
              <a:gd name="connsiteX2" fmla="*/ 1620000 w 1620000"/>
              <a:gd name="connsiteY2" fmla="*/ 1080000 h 1080000"/>
              <a:gd name="connsiteX3" fmla="*/ 0 w 162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80000">
                <a:moveTo>
                  <a:pt x="0" y="0"/>
                </a:moveTo>
                <a:lnTo>
                  <a:pt x="1620000" y="0"/>
                </a:lnTo>
                <a:lnTo>
                  <a:pt x="162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33333" r="33333" b="33333"/>
          <a:stretch>
            <a:fillRect/>
          </a:stretch>
        </p:blipFill>
        <p:spPr>
          <a:xfrm>
            <a:off x="9599856" y="3785813"/>
            <a:ext cx="1620000" cy="1080000"/>
          </a:xfrm>
          <a:custGeom>
            <a:avLst/>
            <a:gdLst>
              <a:gd name="connsiteX0" fmla="*/ 0 w 1620000"/>
              <a:gd name="connsiteY0" fmla="*/ 0 h 1080000"/>
              <a:gd name="connsiteX1" fmla="*/ 1620000 w 1620000"/>
              <a:gd name="connsiteY1" fmla="*/ 0 h 1080000"/>
              <a:gd name="connsiteX2" fmla="*/ 1620000 w 1620000"/>
              <a:gd name="connsiteY2" fmla="*/ 1080000 h 1080000"/>
              <a:gd name="connsiteX3" fmla="*/ 0 w 162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80000">
                <a:moveTo>
                  <a:pt x="0" y="0"/>
                </a:moveTo>
                <a:lnTo>
                  <a:pt x="1620000" y="0"/>
                </a:lnTo>
                <a:lnTo>
                  <a:pt x="162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 t="33333" b="33333"/>
          <a:stretch>
            <a:fillRect/>
          </a:stretch>
        </p:blipFill>
        <p:spPr>
          <a:xfrm>
            <a:off x="7382695" y="5012383"/>
            <a:ext cx="1620000" cy="1080000"/>
          </a:xfrm>
          <a:custGeom>
            <a:avLst/>
            <a:gdLst>
              <a:gd name="connsiteX0" fmla="*/ 0 w 1620000"/>
              <a:gd name="connsiteY0" fmla="*/ 0 h 1080000"/>
              <a:gd name="connsiteX1" fmla="*/ 1620000 w 1620000"/>
              <a:gd name="connsiteY1" fmla="*/ 0 h 1080000"/>
              <a:gd name="connsiteX2" fmla="*/ 1620000 w 1620000"/>
              <a:gd name="connsiteY2" fmla="*/ 1080000 h 1080000"/>
              <a:gd name="connsiteX3" fmla="*/ 0 w 162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80000">
                <a:moveTo>
                  <a:pt x="0" y="0"/>
                </a:moveTo>
                <a:lnTo>
                  <a:pt x="1620000" y="0"/>
                </a:lnTo>
                <a:lnTo>
                  <a:pt x="162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7" r="66667"/>
          <a:stretch>
            <a:fillRect/>
          </a:stretch>
        </p:blipFill>
        <p:spPr>
          <a:xfrm>
            <a:off x="6092185" y="1784203"/>
            <a:ext cx="1620000" cy="1080000"/>
          </a:xfrm>
          <a:custGeom>
            <a:avLst/>
            <a:gdLst>
              <a:gd name="connsiteX0" fmla="*/ 0 w 1620000"/>
              <a:gd name="connsiteY0" fmla="*/ 0 h 1080000"/>
              <a:gd name="connsiteX1" fmla="*/ 1620000 w 1620000"/>
              <a:gd name="connsiteY1" fmla="*/ 0 h 1080000"/>
              <a:gd name="connsiteX2" fmla="*/ 1620000 w 1620000"/>
              <a:gd name="connsiteY2" fmla="*/ 1080000 h 1080000"/>
              <a:gd name="connsiteX3" fmla="*/ 0 w 162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80000">
                <a:moveTo>
                  <a:pt x="0" y="0"/>
                </a:moveTo>
                <a:lnTo>
                  <a:pt x="1620000" y="0"/>
                </a:lnTo>
                <a:lnTo>
                  <a:pt x="162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66667" r="33333"/>
          <a:stretch>
            <a:fillRect/>
          </a:stretch>
        </p:blipFill>
        <p:spPr>
          <a:xfrm>
            <a:off x="4735324" y="4687460"/>
            <a:ext cx="1620000" cy="1080000"/>
          </a:xfrm>
          <a:custGeom>
            <a:avLst/>
            <a:gdLst>
              <a:gd name="connsiteX0" fmla="*/ 0 w 1620000"/>
              <a:gd name="connsiteY0" fmla="*/ 0 h 1080000"/>
              <a:gd name="connsiteX1" fmla="*/ 1620000 w 1620000"/>
              <a:gd name="connsiteY1" fmla="*/ 0 h 1080000"/>
              <a:gd name="connsiteX2" fmla="*/ 1620000 w 1620000"/>
              <a:gd name="connsiteY2" fmla="*/ 1080000 h 1080000"/>
              <a:gd name="connsiteX3" fmla="*/ 0 w 162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80000">
                <a:moveTo>
                  <a:pt x="0" y="0"/>
                </a:moveTo>
                <a:lnTo>
                  <a:pt x="1620000" y="0"/>
                </a:lnTo>
                <a:lnTo>
                  <a:pt x="162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 t="66667"/>
          <a:stretch>
            <a:fillRect/>
          </a:stretch>
        </p:blipFill>
        <p:spPr>
          <a:xfrm>
            <a:off x="1401968" y="5012383"/>
            <a:ext cx="1620000" cy="1080000"/>
          </a:xfrm>
          <a:custGeom>
            <a:avLst/>
            <a:gdLst>
              <a:gd name="connsiteX0" fmla="*/ 0 w 1620000"/>
              <a:gd name="connsiteY0" fmla="*/ 0 h 1080000"/>
              <a:gd name="connsiteX1" fmla="*/ 1620000 w 1620000"/>
              <a:gd name="connsiteY1" fmla="*/ 0 h 1080000"/>
              <a:gd name="connsiteX2" fmla="*/ 1620000 w 1620000"/>
              <a:gd name="connsiteY2" fmla="*/ 1080000 h 1080000"/>
              <a:gd name="connsiteX3" fmla="*/ 0 w 162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80000">
                <a:moveTo>
                  <a:pt x="0" y="0"/>
                </a:moveTo>
                <a:lnTo>
                  <a:pt x="1620000" y="0"/>
                </a:lnTo>
                <a:lnTo>
                  <a:pt x="162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492" y="-17347"/>
            <a:ext cx="4034839" cy="2958882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968861" y="306355"/>
            <a:ext cx="5532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Комната в курене</a:t>
            </a:r>
          </a:p>
        </p:txBody>
      </p:sp>
    </p:spTree>
    <p:extLst>
      <p:ext uri="{BB962C8B-B14F-4D97-AF65-F5344CB8AC3E}">
        <p14:creationId xmlns:p14="http://schemas.microsoft.com/office/powerpoint/2010/main" val="23232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332" y="299319"/>
            <a:ext cx="3472152" cy="231592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" r="66650" b="66477"/>
          <a:stretch>
            <a:fillRect/>
          </a:stretch>
        </p:blipFill>
        <p:spPr>
          <a:xfrm>
            <a:off x="662704" y="1149398"/>
            <a:ext cx="1620000" cy="1080000"/>
          </a:xfrm>
          <a:custGeom>
            <a:avLst/>
            <a:gdLst>
              <a:gd name="connsiteX0" fmla="*/ 0 w 1620000"/>
              <a:gd name="connsiteY0" fmla="*/ 0 h 1080000"/>
              <a:gd name="connsiteX1" fmla="*/ 1620000 w 1620000"/>
              <a:gd name="connsiteY1" fmla="*/ 0 h 1080000"/>
              <a:gd name="connsiteX2" fmla="*/ 1620000 w 1620000"/>
              <a:gd name="connsiteY2" fmla="*/ 1080000 h 1080000"/>
              <a:gd name="connsiteX3" fmla="*/ 0 w 162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80000">
                <a:moveTo>
                  <a:pt x="0" y="0"/>
                </a:moveTo>
                <a:lnTo>
                  <a:pt x="1620000" y="0"/>
                </a:lnTo>
                <a:lnTo>
                  <a:pt x="162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5" t="189" r="33325" b="66477"/>
          <a:stretch>
            <a:fillRect/>
          </a:stretch>
        </p:blipFill>
        <p:spPr>
          <a:xfrm>
            <a:off x="2976054" y="1689398"/>
            <a:ext cx="1620000" cy="1080000"/>
          </a:xfrm>
          <a:custGeom>
            <a:avLst/>
            <a:gdLst>
              <a:gd name="connsiteX0" fmla="*/ 0 w 1620000"/>
              <a:gd name="connsiteY0" fmla="*/ 0 h 1080000"/>
              <a:gd name="connsiteX1" fmla="*/ 1620000 w 1620000"/>
              <a:gd name="connsiteY1" fmla="*/ 0 h 1080000"/>
              <a:gd name="connsiteX2" fmla="*/ 1620000 w 1620000"/>
              <a:gd name="connsiteY2" fmla="*/ 1080000 h 1080000"/>
              <a:gd name="connsiteX3" fmla="*/ 0 w 162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80000">
                <a:moveTo>
                  <a:pt x="0" y="0"/>
                </a:moveTo>
                <a:lnTo>
                  <a:pt x="1620000" y="0"/>
                </a:lnTo>
                <a:lnTo>
                  <a:pt x="162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38" t="189" r="12" b="66477"/>
          <a:stretch>
            <a:fillRect/>
          </a:stretch>
        </p:blipFill>
        <p:spPr>
          <a:xfrm>
            <a:off x="5648467" y="1424019"/>
            <a:ext cx="1620000" cy="1080000"/>
          </a:xfrm>
          <a:custGeom>
            <a:avLst/>
            <a:gdLst>
              <a:gd name="connsiteX0" fmla="*/ 0 w 1620000"/>
              <a:gd name="connsiteY0" fmla="*/ 0 h 1080000"/>
              <a:gd name="connsiteX1" fmla="*/ 1620000 w 1620000"/>
              <a:gd name="connsiteY1" fmla="*/ 0 h 1080000"/>
              <a:gd name="connsiteX2" fmla="*/ 1620000 w 1620000"/>
              <a:gd name="connsiteY2" fmla="*/ 1080000 h 1080000"/>
              <a:gd name="connsiteX3" fmla="*/ 0 w 162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80000">
                <a:moveTo>
                  <a:pt x="0" y="0"/>
                </a:moveTo>
                <a:lnTo>
                  <a:pt x="1620000" y="0"/>
                </a:lnTo>
                <a:lnTo>
                  <a:pt x="162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r="66650" b="33333"/>
          <a:stretch>
            <a:fillRect/>
          </a:stretch>
        </p:blipFill>
        <p:spPr>
          <a:xfrm>
            <a:off x="1965460" y="5139479"/>
            <a:ext cx="1620000" cy="1080000"/>
          </a:xfrm>
          <a:custGeom>
            <a:avLst/>
            <a:gdLst>
              <a:gd name="connsiteX0" fmla="*/ 0 w 1620000"/>
              <a:gd name="connsiteY0" fmla="*/ 0 h 1080000"/>
              <a:gd name="connsiteX1" fmla="*/ 1620000 w 1620000"/>
              <a:gd name="connsiteY1" fmla="*/ 0 h 1080000"/>
              <a:gd name="connsiteX2" fmla="*/ 1620000 w 1620000"/>
              <a:gd name="connsiteY2" fmla="*/ 1080000 h 1080000"/>
              <a:gd name="connsiteX3" fmla="*/ 0 w 162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80000">
                <a:moveTo>
                  <a:pt x="0" y="0"/>
                </a:moveTo>
                <a:lnTo>
                  <a:pt x="1620000" y="0"/>
                </a:lnTo>
                <a:lnTo>
                  <a:pt x="162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5" t="33333" r="33325" b="33333"/>
          <a:stretch>
            <a:fillRect/>
          </a:stretch>
        </p:blipFill>
        <p:spPr>
          <a:xfrm>
            <a:off x="5744468" y="5305342"/>
            <a:ext cx="1620000" cy="1080000"/>
          </a:xfrm>
          <a:custGeom>
            <a:avLst/>
            <a:gdLst>
              <a:gd name="connsiteX0" fmla="*/ 0 w 1620000"/>
              <a:gd name="connsiteY0" fmla="*/ 0 h 1080000"/>
              <a:gd name="connsiteX1" fmla="*/ 1620000 w 1620000"/>
              <a:gd name="connsiteY1" fmla="*/ 0 h 1080000"/>
              <a:gd name="connsiteX2" fmla="*/ 1620000 w 1620000"/>
              <a:gd name="connsiteY2" fmla="*/ 1080000 h 1080000"/>
              <a:gd name="connsiteX3" fmla="*/ 0 w 162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80000">
                <a:moveTo>
                  <a:pt x="0" y="0"/>
                </a:moveTo>
                <a:lnTo>
                  <a:pt x="1620000" y="0"/>
                </a:lnTo>
                <a:lnTo>
                  <a:pt x="162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38" t="33712" r="12" b="32955"/>
          <a:stretch>
            <a:fillRect/>
          </a:stretch>
        </p:blipFill>
        <p:spPr>
          <a:xfrm>
            <a:off x="4358641" y="3397377"/>
            <a:ext cx="1620000" cy="1080000"/>
          </a:xfrm>
          <a:custGeom>
            <a:avLst/>
            <a:gdLst>
              <a:gd name="connsiteX0" fmla="*/ 0 w 1620000"/>
              <a:gd name="connsiteY0" fmla="*/ 0 h 1080000"/>
              <a:gd name="connsiteX1" fmla="*/ 1620000 w 1620000"/>
              <a:gd name="connsiteY1" fmla="*/ 0 h 1080000"/>
              <a:gd name="connsiteX2" fmla="*/ 1620000 w 1620000"/>
              <a:gd name="connsiteY2" fmla="*/ 1080000 h 1080000"/>
              <a:gd name="connsiteX3" fmla="*/ 0 w 162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80000">
                <a:moveTo>
                  <a:pt x="0" y="0"/>
                </a:moveTo>
                <a:lnTo>
                  <a:pt x="1620000" y="0"/>
                </a:lnTo>
                <a:lnTo>
                  <a:pt x="162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77" r="66694" b="189"/>
          <a:stretch>
            <a:fillRect/>
          </a:stretch>
        </p:blipFill>
        <p:spPr>
          <a:xfrm>
            <a:off x="1472704" y="3324328"/>
            <a:ext cx="1617875" cy="1080000"/>
          </a:xfrm>
          <a:custGeom>
            <a:avLst/>
            <a:gdLst>
              <a:gd name="connsiteX0" fmla="*/ 0 w 1617875"/>
              <a:gd name="connsiteY0" fmla="*/ 0 h 1080000"/>
              <a:gd name="connsiteX1" fmla="*/ 1617875 w 1617875"/>
              <a:gd name="connsiteY1" fmla="*/ 0 h 1080000"/>
              <a:gd name="connsiteX2" fmla="*/ 1617875 w 1617875"/>
              <a:gd name="connsiteY2" fmla="*/ 1080000 h 1080000"/>
              <a:gd name="connsiteX3" fmla="*/ 0 w 1617875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875" h="1080000">
                <a:moveTo>
                  <a:pt x="0" y="0"/>
                </a:moveTo>
                <a:lnTo>
                  <a:pt x="1617875" y="0"/>
                </a:lnTo>
                <a:lnTo>
                  <a:pt x="1617875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3" t="66856" r="33347"/>
          <a:stretch>
            <a:fillRect/>
          </a:stretch>
        </p:blipFill>
        <p:spPr>
          <a:xfrm>
            <a:off x="10062484" y="5305342"/>
            <a:ext cx="1620000" cy="1073866"/>
          </a:xfrm>
          <a:custGeom>
            <a:avLst/>
            <a:gdLst>
              <a:gd name="connsiteX0" fmla="*/ 0 w 1620000"/>
              <a:gd name="connsiteY0" fmla="*/ 0 h 1073866"/>
              <a:gd name="connsiteX1" fmla="*/ 1620000 w 1620000"/>
              <a:gd name="connsiteY1" fmla="*/ 0 h 1073866"/>
              <a:gd name="connsiteX2" fmla="*/ 1620000 w 1620000"/>
              <a:gd name="connsiteY2" fmla="*/ 1073866 h 1073866"/>
              <a:gd name="connsiteX3" fmla="*/ 0 w 1620000"/>
              <a:gd name="connsiteY3" fmla="*/ 1073866 h 107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73866">
                <a:moveTo>
                  <a:pt x="0" y="0"/>
                </a:moveTo>
                <a:lnTo>
                  <a:pt x="1620000" y="0"/>
                </a:lnTo>
                <a:lnTo>
                  <a:pt x="1620000" y="1073866"/>
                </a:lnTo>
                <a:lnTo>
                  <a:pt x="0" y="1073866"/>
                </a:lnTo>
                <a:close/>
              </a:path>
            </a:pathLst>
          </a:cu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7" t="67235"/>
          <a:stretch>
            <a:fillRect/>
          </a:stretch>
        </p:blipFill>
        <p:spPr>
          <a:xfrm>
            <a:off x="7673241" y="3490832"/>
            <a:ext cx="1616283" cy="1061598"/>
          </a:xfrm>
          <a:custGeom>
            <a:avLst/>
            <a:gdLst>
              <a:gd name="connsiteX0" fmla="*/ 0 w 1616283"/>
              <a:gd name="connsiteY0" fmla="*/ 0 h 1061598"/>
              <a:gd name="connsiteX1" fmla="*/ 1616283 w 1616283"/>
              <a:gd name="connsiteY1" fmla="*/ 0 h 1061598"/>
              <a:gd name="connsiteX2" fmla="*/ 1616283 w 1616283"/>
              <a:gd name="connsiteY2" fmla="*/ 1061598 h 1061598"/>
              <a:gd name="connsiteX3" fmla="*/ 0 w 1616283"/>
              <a:gd name="connsiteY3" fmla="*/ 1061598 h 106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6283" h="1061598">
                <a:moveTo>
                  <a:pt x="0" y="0"/>
                </a:moveTo>
                <a:lnTo>
                  <a:pt x="1616283" y="0"/>
                </a:lnTo>
                <a:lnTo>
                  <a:pt x="1616283" y="1061598"/>
                </a:lnTo>
                <a:lnTo>
                  <a:pt x="0" y="1061598"/>
                </a:lnTo>
                <a:close/>
              </a:path>
            </a:pathLst>
          </a:cu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938" y="-77326"/>
            <a:ext cx="4238332" cy="3191513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3653004" y="226068"/>
            <a:ext cx="2325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Курень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9192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297" y="439562"/>
            <a:ext cx="3770453" cy="25148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50" b="66667"/>
          <a:stretch>
            <a:fillRect/>
          </a:stretch>
        </p:blipFill>
        <p:spPr>
          <a:xfrm>
            <a:off x="396583" y="1466384"/>
            <a:ext cx="1620000" cy="1080000"/>
          </a:xfrm>
          <a:custGeom>
            <a:avLst/>
            <a:gdLst>
              <a:gd name="connsiteX0" fmla="*/ 0 w 1620000"/>
              <a:gd name="connsiteY0" fmla="*/ 0 h 1080000"/>
              <a:gd name="connsiteX1" fmla="*/ 1620000 w 1620000"/>
              <a:gd name="connsiteY1" fmla="*/ 0 h 1080000"/>
              <a:gd name="connsiteX2" fmla="*/ 1620000 w 1620000"/>
              <a:gd name="connsiteY2" fmla="*/ 1080000 h 1080000"/>
              <a:gd name="connsiteX3" fmla="*/ 0 w 162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80000">
                <a:moveTo>
                  <a:pt x="0" y="0"/>
                </a:moveTo>
                <a:lnTo>
                  <a:pt x="1620000" y="0"/>
                </a:lnTo>
                <a:lnTo>
                  <a:pt x="162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5" r="33325" b="66667"/>
          <a:stretch>
            <a:fillRect/>
          </a:stretch>
        </p:blipFill>
        <p:spPr>
          <a:xfrm>
            <a:off x="2847604" y="2273265"/>
            <a:ext cx="1620000" cy="1080000"/>
          </a:xfrm>
          <a:custGeom>
            <a:avLst/>
            <a:gdLst>
              <a:gd name="connsiteX0" fmla="*/ 0 w 1620000"/>
              <a:gd name="connsiteY0" fmla="*/ 0 h 1080000"/>
              <a:gd name="connsiteX1" fmla="*/ 1620000 w 1620000"/>
              <a:gd name="connsiteY1" fmla="*/ 0 h 1080000"/>
              <a:gd name="connsiteX2" fmla="*/ 1620000 w 1620000"/>
              <a:gd name="connsiteY2" fmla="*/ 1080000 h 1080000"/>
              <a:gd name="connsiteX3" fmla="*/ 0 w 162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80000">
                <a:moveTo>
                  <a:pt x="0" y="0"/>
                </a:moveTo>
                <a:lnTo>
                  <a:pt x="1620000" y="0"/>
                </a:lnTo>
                <a:lnTo>
                  <a:pt x="162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38" r="12" b="66667"/>
          <a:stretch>
            <a:fillRect/>
          </a:stretch>
        </p:blipFill>
        <p:spPr>
          <a:xfrm>
            <a:off x="7328530" y="3714291"/>
            <a:ext cx="1620000" cy="1080000"/>
          </a:xfrm>
          <a:custGeom>
            <a:avLst/>
            <a:gdLst>
              <a:gd name="connsiteX0" fmla="*/ 0 w 1620000"/>
              <a:gd name="connsiteY0" fmla="*/ 0 h 1080000"/>
              <a:gd name="connsiteX1" fmla="*/ 1620000 w 1620000"/>
              <a:gd name="connsiteY1" fmla="*/ 0 h 1080000"/>
              <a:gd name="connsiteX2" fmla="*/ 1620000 w 1620000"/>
              <a:gd name="connsiteY2" fmla="*/ 1080000 h 1080000"/>
              <a:gd name="connsiteX3" fmla="*/ 0 w 162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80000">
                <a:moveTo>
                  <a:pt x="0" y="0"/>
                </a:moveTo>
                <a:lnTo>
                  <a:pt x="1620000" y="0"/>
                </a:lnTo>
                <a:lnTo>
                  <a:pt x="162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r="66650" b="33333"/>
          <a:stretch>
            <a:fillRect/>
          </a:stretch>
        </p:blipFill>
        <p:spPr>
          <a:xfrm>
            <a:off x="641704" y="3714291"/>
            <a:ext cx="1620000" cy="1080000"/>
          </a:xfrm>
          <a:custGeom>
            <a:avLst/>
            <a:gdLst>
              <a:gd name="connsiteX0" fmla="*/ 0 w 1620000"/>
              <a:gd name="connsiteY0" fmla="*/ 0 h 1080000"/>
              <a:gd name="connsiteX1" fmla="*/ 1620000 w 1620000"/>
              <a:gd name="connsiteY1" fmla="*/ 0 h 1080000"/>
              <a:gd name="connsiteX2" fmla="*/ 1620000 w 1620000"/>
              <a:gd name="connsiteY2" fmla="*/ 1080000 h 1080000"/>
              <a:gd name="connsiteX3" fmla="*/ 0 w 162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80000">
                <a:moveTo>
                  <a:pt x="0" y="0"/>
                </a:moveTo>
                <a:lnTo>
                  <a:pt x="1620000" y="0"/>
                </a:lnTo>
                <a:lnTo>
                  <a:pt x="162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5" t="33333" r="33325" b="33333"/>
          <a:stretch>
            <a:fillRect/>
          </a:stretch>
        </p:blipFill>
        <p:spPr>
          <a:xfrm>
            <a:off x="10040750" y="4533157"/>
            <a:ext cx="1620000" cy="1080000"/>
          </a:xfrm>
          <a:custGeom>
            <a:avLst/>
            <a:gdLst>
              <a:gd name="connsiteX0" fmla="*/ 0 w 1620000"/>
              <a:gd name="connsiteY0" fmla="*/ 0 h 1080000"/>
              <a:gd name="connsiteX1" fmla="*/ 1620000 w 1620000"/>
              <a:gd name="connsiteY1" fmla="*/ 0 h 1080000"/>
              <a:gd name="connsiteX2" fmla="*/ 1620000 w 1620000"/>
              <a:gd name="connsiteY2" fmla="*/ 1080000 h 1080000"/>
              <a:gd name="connsiteX3" fmla="*/ 0 w 162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80000">
                <a:moveTo>
                  <a:pt x="0" y="0"/>
                </a:moveTo>
                <a:lnTo>
                  <a:pt x="1620000" y="0"/>
                </a:lnTo>
                <a:lnTo>
                  <a:pt x="162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4" t="33333" r="37" b="33333"/>
          <a:stretch>
            <a:fillRect/>
          </a:stretch>
        </p:blipFill>
        <p:spPr>
          <a:xfrm>
            <a:off x="5298625" y="1601680"/>
            <a:ext cx="1620000" cy="1080000"/>
          </a:xfrm>
          <a:custGeom>
            <a:avLst/>
            <a:gdLst>
              <a:gd name="connsiteX0" fmla="*/ 0 w 1620000"/>
              <a:gd name="connsiteY0" fmla="*/ 0 h 1080000"/>
              <a:gd name="connsiteX1" fmla="*/ 1620000 w 1620000"/>
              <a:gd name="connsiteY1" fmla="*/ 0 h 1080000"/>
              <a:gd name="connsiteX2" fmla="*/ 1620000 w 1620000"/>
              <a:gd name="connsiteY2" fmla="*/ 1080000 h 1080000"/>
              <a:gd name="connsiteX3" fmla="*/ 0 w 162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80000">
                <a:moveTo>
                  <a:pt x="0" y="0"/>
                </a:moveTo>
                <a:lnTo>
                  <a:pt x="1620000" y="0"/>
                </a:lnTo>
                <a:lnTo>
                  <a:pt x="162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" t="66667" r="66558"/>
          <a:stretch>
            <a:fillRect/>
          </a:stretch>
        </p:blipFill>
        <p:spPr>
          <a:xfrm>
            <a:off x="6804393" y="5382335"/>
            <a:ext cx="1620000" cy="1080000"/>
          </a:xfrm>
          <a:custGeom>
            <a:avLst/>
            <a:gdLst>
              <a:gd name="connsiteX0" fmla="*/ 0 w 1620000"/>
              <a:gd name="connsiteY0" fmla="*/ 0 h 1080000"/>
              <a:gd name="connsiteX1" fmla="*/ 1620000 w 1620000"/>
              <a:gd name="connsiteY1" fmla="*/ 0 h 1080000"/>
              <a:gd name="connsiteX2" fmla="*/ 1620000 w 1620000"/>
              <a:gd name="connsiteY2" fmla="*/ 1080000 h 1080000"/>
              <a:gd name="connsiteX3" fmla="*/ 0 w 162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80000">
                <a:moveTo>
                  <a:pt x="0" y="0"/>
                </a:moveTo>
                <a:lnTo>
                  <a:pt x="1620000" y="0"/>
                </a:lnTo>
                <a:lnTo>
                  <a:pt x="162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9" t="66728" r="33252"/>
          <a:stretch>
            <a:fillRect/>
          </a:stretch>
        </p:blipFill>
        <p:spPr>
          <a:xfrm>
            <a:off x="5062493" y="3689658"/>
            <a:ext cx="1620000" cy="1078011"/>
          </a:xfrm>
          <a:custGeom>
            <a:avLst/>
            <a:gdLst>
              <a:gd name="connsiteX0" fmla="*/ 0 w 1620000"/>
              <a:gd name="connsiteY0" fmla="*/ 0 h 1078011"/>
              <a:gd name="connsiteX1" fmla="*/ 1620000 w 1620000"/>
              <a:gd name="connsiteY1" fmla="*/ 0 h 1078011"/>
              <a:gd name="connsiteX2" fmla="*/ 1620000 w 1620000"/>
              <a:gd name="connsiteY2" fmla="*/ 1078011 h 1078011"/>
              <a:gd name="connsiteX3" fmla="*/ 0 w 1620000"/>
              <a:gd name="connsiteY3" fmla="*/ 1078011 h 107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78011">
                <a:moveTo>
                  <a:pt x="0" y="0"/>
                </a:moveTo>
                <a:lnTo>
                  <a:pt x="1620000" y="0"/>
                </a:lnTo>
                <a:lnTo>
                  <a:pt x="1620000" y="1078011"/>
                </a:lnTo>
                <a:lnTo>
                  <a:pt x="0" y="1078011"/>
                </a:lnTo>
                <a:close/>
              </a:path>
            </a:pathLst>
          </a:cu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7" t="66667" r="153"/>
          <a:stretch>
            <a:fillRect/>
          </a:stretch>
        </p:blipFill>
        <p:spPr>
          <a:xfrm>
            <a:off x="2743778" y="4767669"/>
            <a:ext cx="1620000" cy="1080000"/>
          </a:xfrm>
          <a:custGeom>
            <a:avLst/>
            <a:gdLst>
              <a:gd name="connsiteX0" fmla="*/ 0 w 1620000"/>
              <a:gd name="connsiteY0" fmla="*/ 0 h 1080000"/>
              <a:gd name="connsiteX1" fmla="*/ 1620000 w 1620000"/>
              <a:gd name="connsiteY1" fmla="*/ 0 h 1080000"/>
              <a:gd name="connsiteX2" fmla="*/ 1620000 w 1620000"/>
              <a:gd name="connsiteY2" fmla="*/ 1080000 h 1080000"/>
              <a:gd name="connsiteX3" fmla="*/ 0 w 162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80000">
                <a:moveTo>
                  <a:pt x="0" y="0"/>
                </a:moveTo>
                <a:lnTo>
                  <a:pt x="1620000" y="0"/>
                </a:lnTo>
                <a:lnTo>
                  <a:pt x="162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460" y="-57718"/>
            <a:ext cx="4742125" cy="3477558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2261704" y="203361"/>
            <a:ext cx="4030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Русская печь</a:t>
            </a:r>
          </a:p>
        </p:txBody>
      </p:sp>
    </p:spTree>
    <p:extLst>
      <p:ext uri="{BB962C8B-B14F-4D97-AF65-F5344CB8AC3E}">
        <p14:creationId xmlns:p14="http://schemas.microsoft.com/office/powerpoint/2010/main" val="272218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160" y="252482"/>
            <a:ext cx="3659590" cy="2449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29" b="66667"/>
          <a:stretch>
            <a:fillRect/>
          </a:stretch>
        </p:blipFill>
        <p:spPr>
          <a:xfrm>
            <a:off x="323109" y="4808103"/>
            <a:ext cx="1620000" cy="1080000"/>
          </a:xfrm>
          <a:custGeom>
            <a:avLst/>
            <a:gdLst>
              <a:gd name="connsiteX0" fmla="*/ 0 w 1620000"/>
              <a:gd name="connsiteY0" fmla="*/ 0 h 1080000"/>
              <a:gd name="connsiteX1" fmla="*/ 1620000 w 1620000"/>
              <a:gd name="connsiteY1" fmla="*/ 0 h 1080000"/>
              <a:gd name="connsiteX2" fmla="*/ 1620000 w 1620000"/>
              <a:gd name="connsiteY2" fmla="*/ 1080000 h 1080000"/>
              <a:gd name="connsiteX3" fmla="*/ 0 w 162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80000">
                <a:moveTo>
                  <a:pt x="0" y="0"/>
                </a:moveTo>
                <a:lnTo>
                  <a:pt x="1620000" y="0"/>
                </a:lnTo>
                <a:lnTo>
                  <a:pt x="162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5" r="33265" b="66855"/>
          <a:stretch>
            <a:fillRect/>
          </a:stretch>
        </p:blipFill>
        <p:spPr>
          <a:xfrm>
            <a:off x="812170" y="1890774"/>
            <a:ext cx="1620000" cy="1073884"/>
          </a:xfrm>
          <a:custGeom>
            <a:avLst/>
            <a:gdLst>
              <a:gd name="connsiteX0" fmla="*/ 0 w 1620000"/>
              <a:gd name="connsiteY0" fmla="*/ 0 h 1073884"/>
              <a:gd name="connsiteX1" fmla="*/ 1620000 w 1620000"/>
              <a:gd name="connsiteY1" fmla="*/ 0 h 1073884"/>
              <a:gd name="connsiteX2" fmla="*/ 1620000 w 1620000"/>
              <a:gd name="connsiteY2" fmla="*/ 1073884 h 1073884"/>
              <a:gd name="connsiteX3" fmla="*/ 0 w 1620000"/>
              <a:gd name="connsiteY3" fmla="*/ 1073884 h 107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73884">
                <a:moveTo>
                  <a:pt x="0" y="0"/>
                </a:moveTo>
                <a:lnTo>
                  <a:pt x="1620000" y="0"/>
                </a:lnTo>
                <a:lnTo>
                  <a:pt x="1620000" y="1073884"/>
                </a:lnTo>
                <a:lnTo>
                  <a:pt x="0" y="1073884"/>
                </a:lnTo>
                <a:close/>
              </a:path>
            </a:pathLst>
          </a:cu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0" b="66667"/>
          <a:stretch>
            <a:fillRect/>
          </a:stretch>
        </p:blipFill>
        <p:spPr>
          <a:xfrm>
            <a:off x="2417587" y="3428372"/>
            <a:ext cx="1602559" cy="1080000"/>
          </a:xfrm>
          <a:custGeom>
            <a:avLst/>
            <a:gdLst>
              <a:gd name="connsiteX0" fmla="*/ 0 w 1602559"/>
              <a:gd name="connsiteY0" fmla="*/ 0 h 1080000"/>
              <a:gd name="connsiteX1" fmla="*/ 1602559 w 1602559"/>
              <a:gd name="connsiteY1" fmla="*/ 0 h 1080000"/>
              <a:gd name="connsiteX2" fmla="*/ 1602559 w 1602559"/>
              <a:gd name="connsiteY2" fmla="*/ 1080000 h 1080000"/>
              <a:gd name="connsiteX3" fmla="*/ 0 w 1602559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2559" h="1080000">
                <a:moveTo>
                  <a:pt x="0" y="0"/>
                </a:moveTo>
                <a:lnTo>
                  <a:pt x="1602559" y="0"/>
                </a:lnTo>
                <a:lnTo>
                  <a:pt x="1602559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t="33467" r="66457" b="33200"/>
          <a:stretch>
            <a:fillRect/>
          </a:stretch>
        </p:blipFill>
        <p:spPr>
          <a:xfrm>
            <a:off x="6325739" y="3236027"/>
            <a:ext cx="1620000" cy="1080000"/>
          </a:xfrm>
          <a:custGeom>
            <a:avLst/>
            <a:gdLst>
              <a:gd name="connsiteX0" fmla="*/ 0 w 1620000"/>
              <a:gd name="connsiteY0" fmla="*/ 0 h 1080000"/>
              <a:gd name="connsiteX1" fmla="*/ 1620000 w 1620000"/>
              <a:gd name="connsiteY1" fmla="*/ 0 h 1080000"/>
              <a:gd name="connsiteX2" fmla="*/ 1620000 w 1620000"/>
              <a:gd name="connsiteY2" fmla="*/ 1080000 h 1080000"/>
              <a:gd name="connsiteX3" fmla="*/ 0 w 162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80000">
                <a:moveTo>
                  <a:pt x="0" y="0"/>
                </a:moveTo>
                <a:lnTo>
                  <a:pt x="1620000" y="0"/>
                </a:lnTo>
                <a:lnTo>
                  <a:pt x="162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7" t="33067" r="32853" b="33600"/>
          <a:stretch>
            <a:fillRect/>
          </a:stretch>
        </p:blipFill>
        <p:spPr>
          <a:xfrm>
            <a:off x="9306728" y="3507953"/>
            <a:ext cx="1620000" cy="1080000"/>
          </a:xfrm>
          <a:custGeom>
            <a:avLst/>
            <a:gdLst>
              <a:gd name="connsiteX0" fmla="*/ 0 w 1620000"/>
              <a:gd name="connsiteY0" fmla="*/ 0 h 1080000"/>
              <a:gd name="connsiteX1" fmla="*/ 1620000 w 1620000"/>
              <a:gd name="connsiteY1" fmla="*/ 0 h 1080000"/>
              <a:gd name="connsiteX2" fmla="*/ 1620000 w 1620000"/>
              <a:gd name="connsiteY2" fmla="*/ 1080000 h 1080000"/>
              <a:gd name="connsiteX3" fmla="*/ 0 w 162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80000">
                <a:moveTo>
                  <a:pt x="0" y="0"/>
                </a:moveTo>
                <a:lnTo>
                  <a:pt x="1620000" y="0"/>
                </a:lnTo>
                <a:lnTo>
                  <a:pt x="162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4" t="33467" b="33200"/>
          <a:stretch>
            <a:fillRect/>
          </a:stretch>
        </p:blipFill>
        <p:spPr>
          <a:xfrm>
            <a:off x="9753034" y="5375395"/>
            <a:ext cx="1595085" cy="1080000"/>
          </a:xfrm>
          <a:custGeom>
            <a:avLst/>
            <a:gdLst>
              <a:gd name="connsiteX0" fmla="*/ 0 w 1595085"/>
              <a:gd name="connsiteY0" fmla="*/ 0 h 1080000"/>
              <a:gd name="connsiteX1" fmla="*/ 1595085 w 1595085"/>
              <a:gd name="connsiteY1" fmla="*/ 0 h 1080000"/>
              <a:gd name="connsiteX2" fmla="*/ 1595085 w 1595085"/>
              <a:gd name="connsiteY2" fmla="*/ 1080000 h 1080000"/>
              <a:gd name="connsiteX3" fmla="*/ 0 w 1595085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5085" h="1080000">
                <a:moveTo>
                  <a:pt x="0" y="0"/>
                </a:moveTo>
                <a:lnTo>
                  <a:pt x="1595085" y="0"/>
                </a:lnTo>
                <a:lnTo>
                  <a:pt x="1595085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 t="66415" r="66375" b="252"/>
          <a:stretch>
            <a:fillRect/>
          </a:stretch>
        </p:blipFill>
        <p:spPr>
          <a:xfrm>
            <a:off x="4066699" y="1772860"/>
            <a:ext cx="1620000" cy="1080000"/>
          </a:xfrm>
          <a:custGeom>
            <a:avLst/>
            <a:gdLst>
              <a:gd name="connsiteX0" fmla="*/ 0 w 1620000"/>
              <a:gd name="connsiteY0" fmla="*/ 0 h 1080000"/>
              <a:gd name="connsiteX1" fmla="*/ 1620000 w 1620000"/>
              <a:gd name="connsiteY1" fmla="*/ 0 h 1080000"/>
              <a:gd name="connsiteX2" fmla="*/ 1620000 w 1620000"/>
              <a:gd name="connsiteY2" fmla="*/ 1080000 h 1080000"/>
              <a:gd name="connsiteX3" fmla="*/ 0 w 162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80000">
                <a:moveTo>
                  <a:pt x="0" y="0"/>
                </a:moveTo>
                <a:lnTo>
                  <a:pt x="1620000" y="0"/>
                </a:lnTo>
                <a:lnTo>
                  <a:pt x="162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9" t="66533" r="32750" b="133"/>
          <a:stretch>
            <a:fillRect/>
          </a:stretch>
        </p:blipFill>
        <p:spPr>
          <a:xfrm>
            <a:off x="4183103" y="4835395"/>
            <a:ext cx="1620000" cy="1080000"/>
          </a:xfrm>
          <a:custGeom>
            <a:avLst/>
            <a:gdLst>
              <a:gd name="connsiteX0" fmla="*/ 0 w 1620000"/>
              <a:gd name="connsiteY0" fmla="*/ 0 h 1080000"/>
              <a:gd name="connsiteX1" fmla="*/ 1620000 w 1620000"/>
              <a:gd name="connsiteY1" fmla="*/ 0 h 1080000"/>
              <a:gd name="connsiteX2" fmla="*/ 1620000 w 1620000"/>
              <a:gd name="connsiteY2" fmla="*/ 1080000 h 1080000"/>
              <a:gd name="connsiteX3" fmla="*/ 0 w 162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000" h="1080000">
                <a:moveTo>
                  <a:pt x="0" y="0"/>
                </a:moveTo>
                <a:lnTo>
                  <a:pt x="1620000" y="0"/>
                </a:lnTo>
                <a:lnTo>
                  <a:pt x="162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0" t="66533" b="133"/>
          <a:stretch>
            <a:fillRect/>
          </a:stretch>
        </p:blipFill>
        <p:spPr>
          <a:xfrm>
            <a:off x="6878519" y="5348103"/>
            <a:ext cx="1585117" cy="1080000"/>
          </a:xfrm>
          <a:custGeom>
            <a:avLst/>
            <a:gdLst>
              <a:gd name="connsiteX0" fmla="*/ 0 w 1585117"/>
              <a:gd name="connsiteY0" fmla="*/ 0 h 1080000"/>
              <a:gd name="connsiteX1" fmla="*/ 1585117 w 1585117"/>
              <a:gd name="connsiteY1" fmla="*/ 0 h 1080000"/>
              <a:gd name="connsiteX2" fmla="*/ 1585117 w 1585117"/>
              <a:gd name="connsiteY2" fmla="*/ 1080000 h 1080000"/>
              <a:gd name="connsiteX3" fmla="*/ 0 w 1585117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117" h="1080000">
                <a:moveTo>
                  <a:pt x="0" y="0"/>
                </a:moveTo>
                <a:lnTo>
                  <a:pt x="1585117" y="0"/>
                </a:lnTo>
                <a:lnTo>
                  <a:pt x="1585117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078" y="-196008"/>
            <a:ext cx="4563754" cy="3346753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2147800" y="218583"/>
            <a:ext cx="4730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Казачья утварь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58481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18</Words>
  <Application>Microsoft Office PowerPoint</Application>
  <PresentationFormat>Широкоэкранный</PresentationFormat>
  <Paragraphs>8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2020-02-02T09:26:52Z</dcterms:created>
  <dcterms:modified xsi:type="dcterms:W3CDTF">2020-02-02T13:02:18Z</dcterms:modified>
</cp:coreProperties>
</file>